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1" r:id="rId3"/>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oboto"/>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oboto-regular.fntdata"/><Relationship Id="rId18" Type="http://schemas.openxmlformats.org/officeDocument/2006/relationships/slide" Target="slides/slide12.xml"/></Relationships>
</file>

<file path=ppt/media/image1.jp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1" Type="http://schemas.openxmlformats.org/officeDocument/2006/relationships/hyperlink" Target="https://www.google.com/webhp?sourceid=chrome-instant&amp;ion=1&amp;espv=2&amp;ie=UTF-8#q=Truth+Unions" TargetMode="External"/><Relationship Id="rId10" Type="http://schemas.openxmlformats.org/officeDocument/2006/relationships/hyperlink" Target="https://www.google.com/webhp?sourceid=chrome-instant&amp;ion=1&amp;espv=2&amp;ie=UTF-8#q=define+Apprenticeship" TargetMode="External"/><Relationship Id="rId13" Type="http://schemas.openxmlformats.org/officeDocument/2006/relationships/hyperlink" Target="https://www.google.com/webhp?sourceid=chrome-instant&amp;ion=1&amp;espv=2&amp;ie=UTF-8#q=define+Diversity+initiatives" TargetMode="External"/><Relationship Id="rId12" Type="http://schemas.openxmlformats.org/officeDocument/2006/relationships/hyperlink" Target="https://www.google.com/webhp?sourceid=chrome-instant&amp;ion=1&amp;espv=2&amp;ie=UTF-8#q=define+Veterans+Preference" TargetMode="External"/><Relationship Id="rId1" Type="http://schemas.openxmlformats.org/officeDocument/2006/relationships/notesMaster" Target="../notesMasters/notesMaster1.xml"/><Relationship Id="rId2" Type="http://schemas.openxmlformats.org/officeDocument/2006/relationships/hyperlink" Target="https://www.google.com/webhp?sourceid=chrome-instant&amp;ion=1&amp;espv=2&amp;ie=UTF-8#q=Equal+Opportunity+Employer" TargetMode="External"/><Relationship Id="rId3" Type="http://schemas.openxmlformats.org/officeDocument/2006/relationships/hyperlink" Target="https://www.google.com/webhp?sourceid=chrome-instant&amp;ion=1&amp;espv=2&amp;ie=UTF-8#q=define+Affirmative+Action" TargetMode="External"/><Relationship Id="rId4" Type="http://schemas.openxmlformats.org/officeDocument/2006/relationships/hyperlink" Target="https://www.google.com/webhp?sourceid=chrome-instant&amp;ion=1&amp;espv=2&amp;ie=UTF-8#q=define+Fair+Chance+Ordinance" TargetMode="External"/><Relationship Id="rId9" Type="http://schemas.openxmlformats.org/officeDocument/2006/relationships/hyperlink" Target="https://www.google.com/webhp?sourceid=chrome-instant&amp;ion=1&amp;espv=2&amp;ie=UTF-8#q=define+Internship" TargetMode="External"/><Relationship Id="rId14" Type="http://schemas.openxmlformats.org/officeDocument/2006/relationships/hyperlink" Target="https://www.google.com/webhp?sourceid=chrome-instant&amp;ion=1&amp;espv=2&amp;ie=UTF-8#q=define+Diversity+statement" TargetMode="External"/><Relationship Id="rId5" Type="http://schemas.openxmlformats.org/officeDocument/2006/relationships/hyperlink" Target="https://www.google.com/webhp?sourceid=chrome-instant&amp;ion=1&amp;espv=2&amp;ie=UTF-8#q=define+Pay+Transparency+Nondiscrimination+Provision" TargetMode="External"/><Relationship Id="rId6" Type="http://schemas.openxmlformats.org/officeDocument/2006/relationships/hyperlink" Target="https://www.google.com/webhp?sourceid=chrome-instant&amp;ion=1&amp;espv=2&amp;ie=UTF-8#q=define+Department+of+Labor" TargetMode="External"/><Relationship Id="rId7" Type="http://schemas.openxmlformats.org/officeDocument/2006/relationships/hyperlink" Target="https://www.uscis.gov/e-verify" TargetMode="External"/><Relationship Id="rId8" Type="http://schemas.openxmlformats.org/officeDocument/2006/relationships/hyperlink" Target="https://www.ada.gov/qandaeng.htm" TargetMode="External"/></Relationships>
</file>

<file path=ppt/notesSlides/_rels/notesSlide7.xml.rels><?xml version="1.0" encoding="UTF-8" standalone="yes"?><Relationships xmlns="http://schemas.openxmlformats.org/package/2006/relationships"><Relationship Id="rId11" Type="http://schemas.openxmlformats.org/officeDocument/2006/relationships/hyperlink" Target="https://www.google.com/webhp?sourceid=chrome-instant&amp;ion=1&amp;espv=2&amp;ie=UTF-8#q=define+Affiliate+Marketing" TargetMode="External"/><Relationship Id="rId10" Type="http://schemas.openxmlformats.org/officeDocument/2006/relationships/hyperlink" Target="https://www.google.com/webhp?sourceid=chrome-instant&amp;ion=1&amp;espv=2&amp;ie=UTF-8#q=define+adwords" TargetMode="External"/><Relationship Id="rId13" Type="http://schemas.openxmlformats.org/officeDocument/2006/relationships/hyperlink" Target="https://www.google.com/webhp?sourceid=chrome-instant&amp;ion=1&amp;espv=2&amp;ie=UTF-8#q=define+Data+mining" TargetMode="External"/><Relationship Id="rId12" Type="http://schemas.openxmlformats.org/officeDocument/2006/relationships/hyperlink" Target="https://www.google.com/webhp?sourceid=chrome-instant&amp;ion=1&amp;espv=2&amp;ie=UTF-8#q=define+Analytics" TargetMode="External"/><Relationship Id="rId1" Type="http://schemas.openxmlformats.org/officeDocument/2006/relationships/notesMaster" Target="../notesMasters/notesMaster1.xml"/><Relationship Id="rId2" Type="http://schemas.openxmlformats.org/officeDocument/2006/relationships/hyperlink" Target="https://www.google.com/webhp?sourceid=chrome-instant&amp;ion=1&amp;espv=2&amp;ie=UTF-8#q=define+Bait+advertising" TargetMode="External"/><Relationship Id="rId3" Type="http://schemas.openxmlformats.org/officeDocument/2006/relationships/hyperlink" Target="https://www.google.com/webhp?sourceid=chrome-instant&amp;ion=1&amp;espv=2&amp;ie=UTF-8#q=define+Bait+advertising" TargetMode="External"/><Relationship Id="rId4" Type="http://schemas.openxmlformats.org/officeDocument/2006/relationships/hyperlink" Target="https://www.google.com/webhp?sourceid=chrome-instant&amp;ion=1&amp;espv=2&amp;ie=UTF-8#q=define+Endorsements" TargetMode="External"/><Relationship Id="rId9" Type="http://schemas.openxmlformats.org/officeDocument/2006/relationships/hyperlink" Target="https://www.google.com/webhp?sourceid=chrome-instant&amp;ion=1&amp;espv=2&amp;ie=UTF-8#q=define+adwords" TargetMode="External"/><Relationship Id="rId15" Type="http://schemas.openxmlformats.org/officeDocument/2006/relationships/hyperlink" Target="https://www.google.com/webhp?sourceid=chrome-instant&amp;ion=1&amp;espv=2&amp;ie=UTF-8#q=define+Testimonials" TargetMode="External"/><Relationship Id="rId14" Type="http://schemas.openxmlformats.org/officeDocument/2006/relationships/hyperlink" Target="https://www.google.com/webhp?sourceid=chrome-instant&amp;ion=1&amp;espv=2&amp;ie=UTF-8#q=define+Analytics" TargetMode="External"/><Relationship Id="rId17" Type="http://schemas.openxmlformats.org/officeDocument/2006/relationships/hyperlink" Target="https://www.google.com/webhp?sourceid=chrome-instant&amp;ion=1&amp;espv=2&amp;ie=UTF-8#q=Truth+in+Advertising+Laws" TargetMode="External"/><Relationship Id="rId16" Type="http://schemas.openxmlformats.org/officeDocument/2006/relationships/hyperlink" Target="https://www.google.com/webhp?sourceid=chrome-instant&amp;ion=1&amp;espv=2&amp;ie=UTF-8#q=define+Testimonials" TargetMode="External"/><Relationship Id="rId5" Type="http://schemas.openxmlformats.org/officeDocument/2006/relationships/hyperlink" Target="https://www.google.com/webhp?sourceid=chrome-instant&amp;ion=1&amp;espv=2&amp;ie=UTF-8#q=define+CAN-SPAM+Act" TargetMode="External"/><Relationship Id="rId6" Type="http://schemas.openxmlformats.org/officeDocument/2006/relationships/hyperlink" Target="https://www.google.com/webhp?sourceid=chrome-instant&amp;ion=1&amp;espv=2&amp;ie=UTF-8#q=define+Opt-in" TargetMode="External"/><Relationship Id="rId7" Type="http://schemas.openxmlformats.org/officeDocument/2006/relationships/hyperlink" Target="https://www.google.com/webhp?sourceid=chrome-instant&amp;ion=1&amp;espv=2&amp;ie=UTF-8#q=define+Opt-out" TargetMode="External"/><Relationship Id="rId8" Type="http://schemas.openxmlformats.org/officeDocument/2006/relationships/hyperlink" Target="https://www.google.com/webhp?sourceid=chrome-instant&amp;ion=1&amp;espv=2&amp;ie=UTF-8#q=define+Search+ads"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people.oregonstate.edu/~vanlondp/cs391/lens/"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oogle.com/search?q=Cyber+Psychology&amp;rlz=1CATAAB_enUS651US652&amp;oq=Cyber+Psychology&amp;aqs=chrome..69i57j0j69i59j0l3.1246j0j4&amp;sourceid=chrome&amp;ie=UTF-8#q=Cyberpsychology" TargetMode="External"/><Relationship Id="rId3" Type="http://schemas.openxmlformats.org/officeDocument/2006/relationships/hyperlink" Target="https://www.google.com/webhp?sourceid=chrome-instant&amp;ion=1&amp;espv=2&amp;ie=UTF-8#q=define+Algorithms" TargetMode="External"/><Relationship Id="rId4" Type="http://schemas.openxmlformats.org/officeDocument/2006/relationships/hyperlink" Target="https://www.google.com/webhp?sourceid=chrome-instant&amp;ion=1&amp;espv=2&amp;ie=UTF-8#q=define+Analytics" TargetMode="External"/><Relationship Id="rId5" Type="http://schemas.openxmlformats.org/officeDocument/2006/relationships/hyperlink" Target="https://www.google.com/webhp?sourceid=chrome-instant&amp;ion=1&amp;espv=2&amp;ie=UTF-8#q=define+Data+mining" TargetMode="External"/><Relationship Id="rId6" Type="http://schemas.openxmlformats.org/officeDocument/2006/relationships/hyperlink" Target="https://www.google.com/webhp?sourceid=chrome-instant&amp;ion=1&amp;espv=2&amp;ie=UTF-8#q=define+Demographics" TargetMode="External"/><Relationship Id="rId7" Type="http://schemas.openxmlformats.org/officeDocument/2006/relationships/hyperlink" Target="https://www.google.com/webhp?sourceid=chrome-instant&amp;ion=1&amp;espv=2&amp;ie=UTF-8#q=define+Purchasing+habit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12873b0560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2873b05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2"/>
              </a:buClr>
              <a:buSzPts val="1400"/>
              <a:buFont typeface="Lato"/>
              <a:buAutoNum type="arabicPeriod"/>
            </a:pPr>
            <a:r>
              <a:rPr b="1" lang="en">
                <a:solidFill>
                  <a:schemeClr val="accent2"/>
                </a:solidFill>
                <a:latin typeface="Lato"/>
                <a:ea typeface="Lato"/>
                <a:cs typeface="Lato"/>
                <a:sym typeface="Lato"/>
              </a:rPr>
              <a:t>Change ‘Company Name’ to the company you chose from the Diversity instructions. </a:t>
            </a:r>
            <a:endParaRPr b="1">
              <a:solidFill>
                <a:schemeClr val="accent2"/>
              </a:solidFill>
              <a:latin typeface="Lato"/>
              <a:ea typeface="Lato"/>
              <a:cs typeface="Lato"/>
              <a:sym typeface="Lato"/>
            </a:endParaRPr>
          </a:p>
          <a:p>
            <a:pPr indent="-317500" lvl="0" marL="457200" rtl="0" algn="l">
              <a:spcBef>
                <a:spcPts val="0"/>
              </a:spcBef>
              <a:spcAft>
                <a:spcPts val="0"/>
              </a:spcAft>
              <a:buClr>
                <a:schemeClr val="accent2"/>
              </a:buClr>
              <a:buSzPts val="1400"/>
              <a:buFont typeface="Lato"/>
              <a:buAutoNum type="arabicPeriod"/>
            </a:pPr>
            <a:r>
              <a:rPr b="1" lang="en">
                <a:solidFill>
                  <a:schemeClr val="accent2"/>
                </a:solidFill>
                <a:latin typeface="Lato"/>
                <a:ea typeface="Lato"/>
                <a:cs typeface="Lato"/>
                <a:sym typeface="Lato"/>
              </a:rPr>
              <a:t>Add your name.</a:t>
            </a:r>
            <a:endParaRPr b="1">
              <a:solidFill>
                <a:schemeClr val="accent2"/>
              </a:solidFill>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169c61096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69c61096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chemeClr val="accent2"/>
                </a:solidFill>
                <a:latin typeface="Lato"/>
                <a:ea typeface="Lato"/>
                <a:cs typeface="Lato"/>
                <a:sym typeface="Lato"/>
              </a:rPr>
              <a:t>Based on the research, do you consider the Company to be diverse? </a:t>
            </a:r>
            <a:endParaRPr b="1" sz="1400">
              <a:solidFill>
                <a:schemeClr val="accent2"/>
              </a:solidFill>
              <a:latin typeface="Lato"/>
              <a:ea typeface="Lato"/>
              <a:cs typeface="Lato"/>
              <a:sym typeface="Lato"/>
            </a:endParaRPr>
          </a:p>
          <a:p>
            <a:pPr indent="-317500" lvl="0" marL="457200" rtl="0" algn="l">
              <a:spcBef>
                <a:spcPts val="0"/>
              </a:spcBef>
              <a:spcAft>
                <a:spcPts val="0"/>
              </a:spcAft>
              <a:buClr>
                <a:schemeClr val="accent2"/>
              </a:buClr>
              <a:buSzPts val="1400"/>
              <a:buFont typeface="Lato"/>
              <a:buAutoNum type="arabicPeriod"/>
            </a:pPr>
            <a:r>
              <a:rPr lang="en" sz="1400">
                <a:solidFill>
                  <a:schemeClr val="accent2"/>
                </a:solidFill>
                <a:latin typeface="Lato"/>
                <a:ea typeface="Lato"/>
                <a:cs typeface="Lato"/>
                <a:sym typeface="Lato"/>
              </a:rPr>
              <a:t>Give it a thumbs up or thumbs down. (Delete the unused emoji.)</a:t>
            </a:r>
            <a:endParaRPr sz="1400">
              <a:solidFill>
                <a:schemeClr val="accent2"/>
              </a:solidFill>
              <a:latin typeface="Lato"/>
              <a:ea typeface="Lato"/>
              <a:cs typeface="Lato"/>
              <a:sym typeface="Lato"/>
            </a:endParaRPr>
          </a:p>
          <a:p>
            <a:pPr indent="-317500" lvl="0" marL="457200" rtl="0" algn="l">
              <a:spcBef>
                <a:spcPts val="0"/>
              </a:spcBef>
              <a:spcAft>
                <a:spcPts val="0"/>
              </a:spcAft>
              <a:buClr>
                <a:schemeClr val="accent2"/>
              </a:buClr>
              <a:buSzPts val="1400"/>
              <a:buFont typeface="Lato"/>
              <a:buAutoNum type="arabicPeriod"/>
            </a:pPr>
            <a:r>
              <a:rPr lang="en" sz="1400">
                <a:solidFill>
                  <a:schemeClr val="accent2"/>
                </a:solidFill>
                <a:latin typeface="Lato"/>
                <a:ea typeface="Lato"/>
                <a:cs typeface="Lato"/>
                <a:sym typeface="Lato"/>
              </a:rPr>
              <a:t>Write a sentence or two to explain your decision. </a:t>
            </a:r>
            <a:endParaRPr sz="1400">
              <a:latin typeface="Lato"/>
              <a:ea typeface="Lato"/>
              <a:cs typeface="Lato"/>
              <a:sym typeface="La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16b039a0a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6b039a0a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400">
                <a:solidFill>
                  <a:schemeClr val="accent2"/>
                </a:solidFill>
                <a:latin typeface="Lato"/>
                <a:ea typeface="Lato"/>
                <a:cs typeface="Lato"/>
                <a:sym typeface="Lato"/>
              </a:rPr>
              <a:t>For each source used in the previous pages, document the </a:t>
            </a:r>
            <a:br>
              <a:rPr lang="en" sz="1400">
                <a:solidFill>
                  <a:schemeClr val="accent2"/>
                </a:solidFill>
                <a:latin typeface="Lato"/>
                <a:ea typeface="Lato"/>
                <a:cs typeface="Lato"/>
                <a:sym typeface="Lato"/>
              </a:rPr>
            </a:br>
            <a:r>
              <a:rPr b="1" lang="en" sz="1400">
                <a:solidFill>
                  <a:schemeClr val="accent2"/>
                </a:solidFill>
                <a:latin typeface="Lato"/>
                <a:ea typeface="Lato"/>
                <a:cs typeface="Lato"/>
                <a:sym typeface="Lato"/>
              </a:rPr>
              <a:t>author, title, publisher, publish date, and URL.</a:t>
            </a:r>
            <a:endParaRPr b="1" sz="1400">
              <a:solidFill>
                <a:schemeClr val="accent2"/>
              </a:solidFill>
              <a:latin typeface="Lato"/>
              <a:ea typeface="Lato"/>
              <a:cs typeface="Lato"/>
              <a:sym typeface="La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1ecf51e69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ecf51e69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400">
                <a:solidFill>
                  <a:schemeClr val="accent2"/>
                </a:solidFill>
                <a:latin typeface="Lato"/>
                <a:ea typeface="Lato"/>
                <a:cs typeface="Lato"/>
                <a:sym typeface="Lato"/>
              </a:rPr>
              <a:t>For each source used in the previous pages, document the </a:t>
            </a:r>
            <a:br>
              <a:rPr lang="en" sz="1400">
                <a:solidFill>
                  <a:schemeClr val="accent2"/>
                </a:solidFill>
                <a:latin typeface="Lato"/>
                <a:ea typeface="Lato"/>
                <a:cs typeface="Lato"/>
                <a:sym typeface="Lato"/>
              </a:rPr>
            </a:br>
            <a:r>
              <a:rPr b="1" lang="en" sz="1400">
                <a:solidFill>
                  <a:schemeClr val="accent2"/>
                </a:solidFill>
                <a:latin typeface="Lato"/>
                <a:ea typeface="Lato"/>
                <a:cs typeface="Lato"/>
                <a:sym typeface="Lato"/>
              </a:rPr>
              <a:t>author, title, publisher, publish date, and URL.</a:t>
            </a:r>
            <a:endParaRPr b="1" sz="1400">
              <a:solidFill>
                <a:schemeClr val="accent2"/>
              </a:solidFill>
              <a:latin typeface="Lato"/>
              <a:ea typeface="Lato"/>
              <a:cs typeface="Lato"/>
              <a:sym typeface="La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186a681b0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86a681b0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12873b0560_0_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2873b056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chemeClr val="accent2"/>
                </a:solidFill>
                <a:latin typeface="Lato"/>
                <a:ea typeface="Lato"/>
                <a:cs typeface="Lato"/>
                <a:sym typeface="Lato"/>
              </a:rPr>
              <a:t>D</a:t>
            </a:r>
            <a:r>
              <a:rPr b="1" lang="en" sz="1400">
                <a:solidFill>
                  <a:schemeClr val="accent2"/>
                </a:solidFill>
                <a:latin typeface="Lato"/>
                <a:ea typeface="Lato"/>
                <a:cs typeface="Lato"/>
                <a:sym typeface="Lato"/>
              </a:rPr>
              <a:t>escribe the Company’s products, services, employee demographics, customer demographics, and profits. </a:t>
            </a:r>
            <a:r>
              <a:rPr lang="en" sz="1400">
                <a:solidFill>
                  <a:schemeClr val="accent2"/>
                </a:solidFill>
                <a:latin typeface="Lato"/>
                <a:ea typeface="Lato"/>
                <a:cs typeface="Lato"/>
                <a:sym typeface="Lato"/>
              </a:rPr>
              <a:t>Start with their website then search other sites. </a:t>
            </a:r>
            <a:endParaRPr sz="1400">
              <a:solidFill>
                <a:schemeClr val="accent2"/>
              </a:solidFill>
              <a:latin typeface="Lato"/>
              <a:ea typeface="Lato"/>
              <a:cs typeface="Lato"/>
              <a:sym typeface="La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13e1517a42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3e1517a42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chemeClr val="accent2"/>
                </a:solidFill>
                <a:latin typeface="Lato"/>
                <a:ea typeface="Lato"/>
                <a:cs typeface="Lato"/>
                <a:sym typeface="Lato"/>
              </a:rPr>
              <a:t>Write about</a:t>
            </a:r>
            <a:r>
              <a:rPr b="1" lang="en" sz="1400">
                <a:solidFill>
                  <a:schemeClr val="accent2"/>
                </a:solidFill>
                <a:latin typeface="Lato"/>
                <a:ea typeface="Lato"/>
                <a:cs typeface="Lato"/>
                <a:sym typeface="Lato"/>
              </a:rPr>
              <a:t> the Company’s diversity initiatives. </a:t>
            </a:r>
            <a:endParaRPr b="1" sz="1400">
              <a:solidFill>
                <a:schemeClr val="accent2"/>
              </a:solidFill>
              <a:latin typeface="Lato"/>
              <a:ea typeface="Lato"/>
              <a:cs typeface="Lato"/>
              <a:sym typeface="Lato"/>
            </a:endParaRPr>
          </a:p>
          <a:p>
            <a:pPr indent="0" lvl="0" marL="0" rtl="0" algn="l">
              <a:spcBef>
                <a:spcPts val="0"/>
              </a:spcBef>
              <a:spcAft>
                <a:spcPts val="0"/>
              </a:spcAft>
              <a:buNone/>
            </a:pPr>
            <a:r>
              <a:t/>
            </a:r>
            <a:endParaRPr b="1" sz="1400">
              <a:solidFill>
                <a:schemeClr val="accent2"/>
              </a:solidFill>
              <a:latin typeface="Lato"/>
              <a:ea typeface="Lato"/>
              <a:cs typeface="Lato"/>
              <a:sym typeface="Lato"/>
            </a:endParaRPr>
          </a:p>
          <a:p>
            <a:pPr indent="-317500" lvl="0" marL="457200" rtl="0" algn="l">
              <a:lnSpc>
                <a:spcPct val="115000"/>
              </a:lnSpc>
              <a:spcBef>
                <a:spcPts val="0"/>
              </a:spcBef>
              <a:spcAft>
                <a:spcPts val="0"/>
              </a:spcAft>
              <a:buClr>
                <a:schemeClr val="accent2"/>
              </a:buClr>
              <a:buSzPts val="1400"/>
              <a:buFont typeface="Lato"/>
              <a:buChar char="●"/>
            </a:pPr>
            <a:r>
              <a:rPr lang="en" sz="1400">
                <a:solidFill>
                  <a:schemeClr val="accent2"/>
                </a:solidFill>
                <a:highlight>
                  <a:schemeClr val="lt1"/>
                </a:highlight>
                <a:latin typeface="Lato"/>
                <a:ea typeface="Lato"/>
                <a:cs typeface="Lato"/>
                <a:sym typeface="Lato"/>
              </a:rPr>
              <a:t>Does the Company have a diversity statement on their website? </a:t>
            </a:r>
            <a:endParaRPr sz="1400">
              <a:solidFill>
                <a:schemeClr val="accent2"/>
              </a:solidFill>
              <a:highlight>
                <a:schemeClr val="lt1"/>
              </a:highlight>
              <a:latin typeface="Lato"/>
              <a:ea typeface="Lato"/>
              <a:cs typeface="Lato"/>
              <a:sym typeface="Lato"/>
            </a:endParaRPr>
          </a:p>
          <a:p>
            <a:pPr indent="-317500" lvl="1" marL="914400" rtl="0" algn="l">
              <a:lnSpc>
                <a:spcPct val="115000"/>
              </a:lnSpc>
              <a:spcBef>
                <a:spcPts val="0"/>
              </a:spcBef>
              <a:spcAft>
                <a:spcPts val="0"/>
              </a:spcAft>
              <a:buClr>
                <a:schemeClr val="accent2"/>
              </a:buClr>
              <a:buSzPts val="1400"/>
              <a:buFont typeface="Lato"/>
              <a:buChar char="○"/>
            </a:pPr>
            <a:r>
              <a:rPr lang="en" sz="1400">
                <a:solidFill>
                  <a:schemeClr val="accent2"/>
                </a:solidFill>
                <a:highlight>
                  <a:schemeClr val="lt1"/>
                </a:highlight>
                <a:latin typeface="Lato"/>
                <a:ea typeface="Lato"/>
                <a:cs typeface="Lato"/>
                <a:sym typeface="Lato"/>
              </a:rPr>
              <a:t>If not, what other sources make note of their diversity initiatives?</a:t>
            </a:r>
            <a:endParaRPr sz="1400">
              <a:solidFill>
                <a:schemeClr val="accent2"/>
              </a:solidFill>
              <a:highlight>
                <a:schemeClr val="lt1"/>
              </a:highlight>
              <a:latin typeface="Lato"/>
              <a:ea typeface="Lato"/>
              <a:cs typeface="Lato"/>
              <a:sym typeface="Lato"/>
            </a:endParaRPr>
          </a:p>
          <a:p>
            <a:pPr indent="-317500" lvl="1" marL="914400" rtl="0" algn="l">
              <a:lnSpc>
                <a:spcPct val="115000"/>
              </a:lnSpc>
              <a:spcBef>
                <a:spcPts val="0"/>
              </a:spcBef>
              <a:spcAft>
                <a:spcPts val="0"/>
              </a:spcAft>
              <a:buClr>
                <a:schemeClr val="accent2"/>
              </a:buClr>
              <a:buSzPts val="1400"/>
              <a:buFont typeface="Lato"/>
              <a:buChar char="○"/>
            </a:pPr>
            <a:r>
              <a:rPr lang="en" sz="1400">
                <a:solidFill>
                  <a:schemeClr val="accent2"/>
                </a:solidFill>
                <a:highlight>
                  <a:schemeClr val="lt1"/>
                </a:highlight>
                <a:latin typeface="Lato"/>
                <a:ea typeface="Lato"/>
                <a:cs typeface="Lato"/>
                <a:sym typeface="Lato"/>
              </a:rPr>
              <a:t>If so, do they just ‘comply’ with diversity initiatives, or are they part of their ‘business strategy’? </a:t>
            </a:r>
            <a:endParaRPr sz="1400">
              <a:solidFill>
                <a:schemeClr val="accent2"/>
              </a:solidFill>
              <a:latin typeface="Lato"/>
              <a:ea typeface="Lato"/>
              <a:cs typeface="Lato"/>
              <a:sym typeface="Lato"/>
            </a:endParaRPr>
          </a:p>
          <a:p>
            <a:pPr indent="0" lvl="0" marL="0" rtl="0" algn="l">
              <a:spcBef>
                <a:spcPts val="0"/>
              </a:spcBef>
              <a:spcAft>
                <a:spcPts val="0"/>
              </a:spcAft>
              <a:buNone/>
            </a:pPr>
            <a:r>
              <a:t/>
            </a:r>
            <a:endParaRPr b="1" sz="1400">
              <a:solidFill>
                <a:schemeClr val="accent2"/>
              </a:solidFill>
              <a:latin typeface="Lato"/>
              <a:ea typeface="Lato"/>
              <a:cs typeface="Lato"/>
              <a:sym typeface="La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13e1517a42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3e1517a42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chemeClr val="accent2"/>
                </a:solidFill>
                <a:latin typeface="Lato"/>
                <a:ea typeface="Lato"/>
                <a:cs typeface="Lato"/>
                <a:sym typeface="Lato"/>
              </a:rPr>
              <a:t>Write about the Company’s various teams, such as board of directors, executive, management, production, and marketing, as applicable.</a:t>
            </a:r>
            <a:endParaRPr b="1" sz="1400">
              <a:solidFill>
                <a:schemeClr val="accent2"/>
              </a:solidFill>
              <a:latin typeface="Lato"/>
              <a:ea typeface="Lato"/>
              <a:cs typeface="Lato"/>
              <a:sym typeface="Lato"/>
            </a:endParaRPr>
          </a:p>
          <a:p>
            <a:pPr indent="-317500" lvl="0" marL="457200" rtl="0" algn="l">
              <a:spcBef>
                <a:spcPts val="0"/>
              </a:spcBef>
              <a:spcAft>
                <a:spcPts val="0"/>
              </a:spcAft>
              <a:buClr>
                <a:schemeClr val="accent2"/>
              </a:buClr>
              <a:buSzPts val="1400"/>
              <a:buFont typeface="Lato"/>
              <a:buChar char="●"/>
            </a:pPr>
            <a:r>
              <a:rPr lang="en" sz="1400">
                <a:solidFill>
                  <a:schemeClr val="accent2"/>
                </a:solidFill>
                <a:latin typeface="Lato"/>
                <a:ea typeface="Lato"/>
                <a:cs typeface="Lato"/>
                <a:sym typeface="Lato"/>
              </a:rPr>
              <a:t>What percentage of employees</a:t>
            </a:r>
            <a:r>
              <a:rPr b="1" lang="en" sz="1400">
                <a:solidFill>
                  <a:srgbClr val="FF0000"/>
                </a:solidFill>
                <a:latin typeface="Lato"/>
                <a:ea typeface="Lato"/>
                <a:cs typeface="Lato"/>
                <a:sym typeface="Lato"/>
              </a:rPr>
              <a:t> </a:t>
            </a:r>
            <a:r>
              <a:rPr lang="en" sz="1400">
                <a:solidFill>
                  <a:schemeClr val="accent2"/>
                </a:solidFill>
                <a:latin typeface="Lato"/>
                <a:ea typeface="Lato"/>
                <a:cs typeface="Lato"/>
                <a:sym typeface="Lato"/>
              </a:rPr>
              <a:t>are minority or  international? </a:t>
            </a:r>
            <a:endParaRPr sz="1400">
              <a:solidFill>
                <a:schemeClr val="accent2"/>
              </a:solidFill>
              <a:latin typeface="Lato"/>
              <a:ea typeface="Lato"/>
              <a:cs typeface="Lato"/>
              <a:sym typeface="Lato"/>
            </a:endParaRPr>
          </a:p>
          <a:p>
            <a:pPr indent="-317500" lvl="0" marL="457200" rtl="0" algn="l">
              <a:spcBef>
                <a:spcPts val="0"/>
              </a:spcBef>
              <a:spcAft>
                <a:spcPts val="0"/>
              </a:spcAft>
              <a:buClr>
                <a:schemeClr val="accent2"/>
              </a:buClr>
              <a:buSzPts val="1400"/>
              <a:buFont typeface="Lato"/>
              <a:buChar char="●"/>
            </a:pPr>
            <a:r>
              <a:rPr lang="en" sz="1400">
                <a:solidFill>
                  <a:schemeClr val="accent2"/>
                </a:solidFill>
                <a:latin typeface="Lato"/>
                <a:ea typeface="Lato"/>
                <a:cs typeface="Lato"/>
                <a:sym typeface="Lato"/>
              </a:rPr>
              <a:t>Describe each team’s general:</a:t>
            </a:r>
            <a:endParaRPr sz="1400">
              <a:solidFill>
                <a:schemeClr val="accent2"/>
              </a:solidFill>
              <a:latin typeface="Lato"/>
              <a:ea typeface="Lato"/>
              <a:cs typeface="Lato"/>
              <a:sym typeface="Lato"/>
            </a:endParaRPr>
          </a:p>
          <a:p>
            <a:pPr indent="-317500" lvl="1" marL="914400" rtl="0" algn="l">
              <a:spcBef>
                <a:spcPts val="0"/>
              </a:spcBef>
              <a:spcAft>
                <a:spcPts val="0"/>
              </a:spcAft>
              <a:buClr>
                <a:schemeClr val="accent2"/>
              </a:buClr>
              <a:buSzPts val="1400"/>
              <a:buFont typeface="Lato"/>
              <a:buChar char="○"/>
            </a:pPr>
            <a:r>
              <a:rPr lang="en" sz="1400">
                <a:solidFill>
                  <a:schemeClr val="accent2"/>
                </a:solidFill>
                <a:latin typeface="Lato"/>
                <a:ea typeface="Lato"/>
                <a:cs typeface="Lato"/>
                <a:sym typeface="Lato"/>
              </a:rPr>
              <a:t>Culture</a:t>
            </a:r>
            <a:endParaRPr sz="1400">
              <a:solidFill>
                <a:schemeClr val="accent2"/>
              </a:solidFill>
              <a:latin typeface="Lato"/>
              <a:ea typeface="Lato"/>
              <a:cs typeface="Lato"/>
              <a:sym typeface="Lato"/>
            </a:endParaRPr>
          </a:p>
          <a:p>
            <a:pPr indent="-317500" lvl="1" marL="914400" rtl="0" algn="l">
              <a:spcBef>
                <a:spcPts val="0"/>
              </a:spcBef>
              <a:spcAft>
                <a:spcPts val="0"/>
              </a:spcAft>
              <a:buClr>
                <a:schemeClr val="accent2"/>
              </a:buClr>
              <a:buSzPts val="1400"/>
              <a:buFont typeface="Lato"/>
              <a:buChar char="○"/>
            </a:pPr>
            <a:r>
              <a:rPr lang="en" sz="1400">
                <a:solidFill>
                  <a:schemeClr val="accent2"/>
                </a:solidFill>
                <a:latin typeface="Lato"/>
                <a:ea typeface="Lato"/>
                <a:cs typeface="Lato"/>
                <a:sym typeface="Lato"/>
              </a:rPr>
              <a:t>Race</a:t>
            </a:r>
            <a:endParaRPr sz="1400">
              <a:solidFill>
                <a:schemeClr val="accent2"/>
              </a:solidFill>
              <a:latin typeface="Lato"/>
              <a:ea typeface="Lato"/>
              <a:cs typeface="Lato"/>
              <a:sym typeface="Lato"/>
            </a:endParaRPr>
          </a:p>
          <a:p>
            <a:pPr indent="-317500" lvl="1" marL="914400" rtl="0" algn="l">
              <a:spcBef>
                <a:spcPts val="0"/>
              </a:spcBef>
              <a:spcAft>
                <a:spcPts val="0"/>
              </a:spcAft>
              <a:buClr>
                <a:schemeClr val="accent2"/>
              </a:buClr>
              <a:buSzPts val="1400"/>
              <a:buFont typeface="Lato"/>
              <a:buChar char="○"/>
            </a:pPr>
            <a:r>
              <a:rPr lang="en" sz="1400">
                <a:solidFill>
                  <a:schemeClr val="accent2"/>
                </a:solidFill>
                <a:latin typeface="Lato"/>
                <a:ea typeface="Lato"/>
                <a:cs typeface="Lato"/>
                <a:sym typeface="Lato"/>
              </a:rPr>
              <a:t>Gender</a:t>
            </a:r>
            <a:endParaRPr sz="1400">
              <a:solidFill>
                <a:schemeClr val="accent2"/>
              </a:solidFill>
              <a:latin typeface="Lato"/>
              <a:ea typeface="Lato"/>
              <a:cs typeface="Lato"/>
              <a:sym typeface="Lato"/>
            </a:endParaRPr>
          </a:p>
          <a:p>
            <a:pPr indent="-317500" lvl="1" marL="914400" rtl="0" algn="l">
              <a:spcBef>
                <a:spcPts val="0"/>
              </a:spcBef>
              <a:spcAft>
                <a:spcPts val="0"/>
              </a:spcAft>
              <a:buClr>
                <a:schemeClr val="accent2"/>
              </a:buClr>
              <a:buSzPts val="1400"/>
              <a:buFont typeface="Lato"/>
              <a:buChar char="○"/>
            </a:pPr>
            <a:r>
              <a:rPr lang="en" sz="1400">
                <a:solidFill>
                  <a:schemeClr val="accent2"/>
                </a:solidFill>
                <a:latin typeface="Lato"/>
                <a:ea typeface="Lato"/>
                <a:cs typeface="Lato"/>
                <a:sym typeface="Lato"/>
              </a:rPr>
              <a:t>Age</a:t>
            </a:r>
            <a:endParaRPr sz="1400">
              <a:solidFill>
                <a:schemeClr val="accent2"/>
              </a:solidFill>
              <a:latin typeface="Lato"/>
              <a:ea typeface="Lato"/>
              <a:cs typeface="Lato"/>
              <a:sym typeface="Lato"/>
            </a:endParaRPr>
          </a:p>
          <a:p>
            <a:pPr indent="-317500" lvl="1" marL="914400" rtl="0" algn="l">
              <a:spcBef>
                <a:spcPts val="0"/>
              </a:spcBef>
              <a:spcAft>
                <a:spcPts val="0"/>
              </a:spcAft>
              <a:buClr>
                <a:schemeClr val="accent2"/>
              </a:buClr>
              <a:buSzPts val="1400"/>
              <a:buFont typeface="Lato"/>
              <a:buChar char="○"/>
            </a:pPr>
            <a:r>
              <a:rPr lang="en" sz="1400">
                <a:solidFill>
                  <a:schemeClr val="accent2"/>
                </a:solidFill>
                <a:latin typeface="Lato"/>
                <a:ea typeface="Lato"/>
                <a:cs typeface="Lato"/>
                <a:sym typeface="Lato"/>
              </a:rPr>
              <a:t>Class</a:t>
            </a:r>
            <a:endParaRPr sz="1400">
              <a:solidFill>
                <a:schemeClr val="accent2"/>
              </a:solidFill>
              <a:latin typeface="Lato"/>
              <a:ea typeface="Lato"/>
              <a:cs typeface="Lato"/>
              <a:sym typeface="Lato"/>
            </a:endParaRPr>
          </a:p>
          <a:p>
            <a:pPr indent="0" lvl="0" marL="0" rtl="0" algn="l">
              <a:spcBef>
                <a:spcPts val="0"/>
              </a:spcBef>
              <a:spcAft>
                <a:spcPts val="0"/>
              </a:spcAft>
              <a:buNone/>
            </a:pPr>
            <a:r>
              <a:t/>
            </a:r>
            <a:endParaRPr b="1" sz="1400">
              <a:solidFill>
                <a:schemeClr val="accent2"/>
              </a:solidFill>
              <a:latin typeface="Lato"/>
              <a:ea typeface="Lato"/>
              <a:cs typeface="Lato"/>
              <a:sym typeface="La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13e1517a42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3e1517a42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chemeClr val="accent2"/>
                </a:solidFill>
                <a:latin typeface="Lato"/>
                <a:ea typeface="Lato"/>
                <a:cs typeface="Lato"/>
                <a:sym typeface="Lato"/>
              </a:rPr>
              <a:t>Write about the Company’s Job Recruiting descriptions. </a:t>
            </a:r>
            <a:endParaRPr b="1" sz="1400">
              <a:solidFill>
                <a:schemeClr val="accent2"/>
              </a:solidFill>
              <a:latin typeface="Lato"/>
              <a:ea typeface="Lato"/>
              <a:cs typeface="Lato"/>
              <a:sym typeface="Lato"/>
            </a:endParaRPr>
          </a:p>
          <a:p>
            <a:pPr indent="-317500" lvl="0" marL="457200" rtl="0" algn="l">
              <a:spcBef>
                <a:spcPts val="0"/>
              </a:spcBef>
              <a:spcAft>
                <a:spcPts val="0"/>
              </a:spcAft>
              <a:buClr>
                <a:schemeClr val="accent2"/>
              </a:buClr>
              <a:buSzPts val="1400"/>
              <a:buFont typeface="Lato"/>
              <a:buAutoNum type="arabicPeriod"/>
            </a:pPr>
            <a:r>
              <a:rPr b="1" lang="en" sz="1400">
                <a:solidFill>
                  <a:schemeClr val="accent2"/>
                </a:solidFill>
                <a:latin typeface="Lato"/>
                <a:ea typeface="Lato"/>
                <a:cs typeface="Lato"/>
                <a:sym typeface="Lato"/>
              </a:rPr>
              <a:t>What standard disclaimers and notices of laws</a:t>
            </a:r>
            <a:r>
              <a:rPr lang="en" sz="1400">
                <a:solidFill>
                  <a:schemeClr val="accent2"/>
                </a:solidFill>
                <a:latin typeface="Lato"/>
                <a:ea typeface="Lato"/>
                <a:cs typeface="Lato"/>
                <a:sym typeface="Lato"/>
              </a:rPr>
              <a:t> do you see in job postings? Do they encourage diverse groups to apply? </a:t>
            </a:r>
            <a:endParaRPr sz="1400">
              <a:solidFill>
                <a:schemeClr val="accent2"/>
              </a:solidFill>
              <a:latin typeface="Lato"/>
              <a:ea typeface="Lato"/>
              <a:cs typeface="Lato"/>
              <a:sym typeface="Lato"/>
            </a:endParaRPr>
          </a:p>
          <a:p>
            <a:pPr indent="-317500" lvl="0" marL="457200" rtl="0" algn="l">
              <a:spcBef>
                <a:spcPts val="0"/>
              </a:spcBef>
              <a:spcAft>
                <a:spcPts val="0"/>
              </a:spcAft>
              <a:buClr>
                <a:schemeClr val="accent2"/>
              </a:buClr>
              <a:buSzPts val="1400"/>
              <a:buFont typeface="Lato"/>
              <a:buAutoNum type="arabicPeriod"/>
            </a:pPr>
            <a:r>
              <a:rPr b="1" lang="en" sz="1400">
                <a:solidFill>
                  <a:schemeClr val="accent2"/>
                </a:solidFill>
                <a:latin typeface="Lato"/>
                <a:ea typeface="Lato"/>
                <a:cs typeface="Lato"/>
                <a:sym typeface="Lato"/>
              </a:rPr>
              <a:t>Describe the main concepts and acts found in the company’s materials:</a:t>
            </a:r>
            <a:endParaRPr b="1" sz="1400">
              <a:solidFill>
                <a:schemeClr val="accent2"/>
              </a:solidFill>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2"/>
              </a:rPr>
              <a:t>Equal Opportunity Employer</a:t>
            </a:r>
            <a:endParaRPr sz="1400">
              <a:solidFill>
                <a:schemeClr val="accent2"/>
              </a:solidFill>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3"/>
              </a:rPr>
              <a:t>Affirmative Action</a:t>
            </a:r>
            <a:r>
              <a:rPr lang="en" sz="1400">
                <a:solidFill>
                  <a:schemeClr val="accent2"/>
                </a:solidFill>
                <a:latin typeface="Lato"/>
                <a:ea typeface="Lato"/>
                <a:cs typeface="Lato"/>
                <a:sym typeface="Lato"/>
              </a:rPr>
              <a:t>  </a:t>
            </a:r>
            <a:endParaRPr sz="1400">
              <a:solidFill>
                <a:schemeClr val="accent2"/>
              </a:solidFill>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4"/>
              </a:rPr>
              <a:t>Fair Chance Ordinance</a:t>
            </a:r>
            <a:endParaRPr sz="1400">
              <a:solidFill>
                <a:schemeClr val="accent2"/>
              </a:solidFill>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5"/>
              </a:rPr>
              <a:t>Pay Transparency Nondiscrimination Provision</a:t>
            </a:r>
            <a:endParaRPr sz="1400">
              <a:solidFill>
                <a:schemeClr val="accent2"/>
              </a:solidFill>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6"/>
              </a:rPr>
              <a:t>Department of Labor</a:t>
            </a:r>
            <a:endParaRPr sz="1400">
              <a:solidFill>
                <a:schemeClr val="accent2"/>
              </a:solidFill>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7"/>
              </a:rPr>
              <a:t>United States Citizenship and Immigration Services E-Verify service</a:t>
            </a:r>
            <a:endParaRPr sz="1400">
              <a:solidFill>
                <a:schemeClr val="accent2"/>
              </a:solidFill>
              <a:highlight>
                <a:schemeClr val="lt1"/>
              </a:highlight>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8"/>
              </a:rPr>
              <a:t>ADA accommodations</a:t>
            </a:r>
            <a:endParaRPr sz="1400">
              <a:solidFill>
                <a:schemeClr val="accent2"/>
              </a:solidFill>
              <a:highlight>
                <a:schemeClr val="lt1"/>
              </a:highlight>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9"/>
              </a:rPr>
              <a:t>Internship</a:t>
            </a:r>
            <a:endParaRPr sz="1400">
              <a:solidFill>
                <a:schemeClr val="accent2"/>
              </a:solidFill>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10"/>
              </a:rPr>
              <a:t>Apprenticeship</a:t>
            </a:r>
            <a:endParaRPr sz="1400">
              <a:solidFill>
                <a:schemeClr val="accent2"/>
              </a:solidFill>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11"/>
              </a:rPr>
              <a:t>Unions</a:t>
            </a:r>
            <a:endParaRPr sz="1400">
              <a:solidFill>
                <a:schemeClr val="accent2"/>
              </a:solidFill>
              <a:highlight>
                <a:schemeClr val="lt1"/>
              </a:highlight>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12"/>
              </a:rPr>
              <a:t>Veterans Preference</a:t>
            </a:r>
            <a:endParaRPr sz="1400">
              <a:solidFill>
                <a:schemeClr val="accent2"/>
              </a:solidFill>
              <a:highlight>
                <a:srgbClr val="FFFFFF"/>
              </a:highlight>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13"/>
              </a:rPr>
              <a:t>Diversity initiatives</a:t>
            </a:r>
            <a:endParaRPr sz="1400">
              <a:solidFill>
                <a:schemeClr val="accent2"/>
              </a:solidFill>
              <a:highlight>
                <a:srgbClr val="FFFFFF"/>
              </a:highlight>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050" u="sng">
                <a:solidFill>
                  <a:schemeClr val="accent2"/>
                </a:solidFill>
                <a:highlight>
                  <a:srgbClr val="FFFFFF"/>
                </a:highlight>
                <a:latin typeface="Lato"/>
                <a:ea typeface="Lato"/>
                <a:cs typeface="Lato"/>
                <a:sym typeface="Lato"/>
                <a:hlinkClick r:id="rId14"/>
              </a:rPr>
              <a:t>Diversity statement</a:t>
            </a:r>
            <a:endParaRPr sz="1400">
              <a:solidFill>
                <a:schemeClr val="accent2"/>
              </a:solidFill>
              <a:highlight>
                <a:srgbClr val="FFFFFF"/>
              </a:highlight>
              <a:latin typeface="Lato"/>
              <a:ea typeface="Lato"/>
              <a:cs typeface="Lato"/>
              <a:sym typeface="Lato"/>
            </a:endParaRPr>
          </a:p>
          <a:p>
            <a:pPr indent="-317500" lvl="0" marL="914400" rtl="0" algn="l">
              <a:spcBef>
                <a:spcPts val="0"/>
              </a:spcBef>
              <a:spcAft>
                <a:spcPts val="0"/>
              </a:spcAft>
              <a:buClr>
                <a:schemeClr val="accent2"/>
              </a:buClr>
              <a:buSzPts val="1400"/>
              <a:buFont typeface="Lato"/>
              <a:buChar char="●"/>
            </a:pPr>
            <a:r>
              <a:rPr lang="en" sz="1400">
                <a:solidFill>
                  <a:schemeClr val="accent2"/>
                </a:solidFill>
                <a:highlight>
                  <a:srgbClr val="FFFFFF"/>
                </a:highlight>
                <a:latin typeface="Lato"/>
                <a:ea typeface="Lato"/>
                <a:cs typeface="Lato"/>
                <a:sym typeface="Lato"/>
              </a:rPr>
              <a:t>others?</a:t>
            </a:r>
            <a:endParaRPr sz="1400">
              <a:solidFill>
                <a:schemeClr val="accent2"/>
              </a:solidFill>
              <a:highlight>
                <a:srgbClr val="FFFFFF"/>
              </a:highlight>
              <a:latin typeface="Lato"/>
              <a:ea typeface="Lato"/>
              <a:cs typeface="Lato"/>
              <a:sym typeface="La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13e1517a42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3e1517a42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chemeClr val="accent2"/>
                </a:solidFill>
                <a:latin typeface="Lato"/>
                <a:ea typeface="Lato"/>
                <a:cs typeface="Lato"/>
                <a:sym typeface="Lato"/>
              </a:rPr>
              <a:t>Write about the Company’s advertisements in print, online, or in video media. </a:t>
            </a:r>
            <a:endParaRPr b="1" sz="1400">
              <a:solidFill>
                <a:schemeClr val="accent2"/>
              </a:solidFill>
              <a:latin typeface="Lato"/>
              <a:ea typeface="Lato"/>
              <a:cs typeface="Lato"/>
              <a:sym typeface="Lato"/>
            </a:endParaRPr>
          </a:p>
          <a:p>
            <a:pPr indent="-317500" lvl="0" marL="457200" rtl="0" algn="l">
              <a:spcBef>
                <a:spcPts val="0"/>
              </a:spcBef>
              <a:spcAft>
                <a:spcPts val="0"/>
              </a:spcAft>
              <a:buClr>
                <a:schemeClr val="accent2"/>
              </a:buClr>
              <a:buSzPts val="1400"/>
              <a:buFont typeface="Lato"/>
              <a:buAutoNum type="arabicPeriod"/>
            </a:pPr>
            <a:r>
              <a:rPr b="1" lang="en" sz="1400">
                <a:solidFill>
                  <a:schemeClr val="accent2"/>
                </a:solidFill>
                <a:latin typeface="Lato"/>
                <a:ea typeface="Lato"/>
                <a:cs typeface="Lato"/>
                <a:sym typeface="Lato"/>
              </a:rPr>
              <a:t>Describe their use of these advertising strategies:</a:t>
            </a:r>
            <a:endParaRPr b="1" sz="1400">
              <a:solidFill>
                <a:schemeClr val="accent2"/>
              </a:solidFill>
              <a:latin typeface="Lato"/>
              <a:ea typeface="Lato"/>
              <a:cs typeface="Lato"/>
              <a:sym typeface="Lato"/>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2"/>
              </a:rPr>
              <a:t>Bait advertising</a:t>
            </a:r>
            <a:endParaRPr sz="1200" u="sng">
              <a:solidFill>
                <a:schemeClr val="accent2"/>
              </a:solidFill>
              <a:highlight>
                <a:srgbClr val="FFFFFF"/>
              </a:highlight>
              <a:latin typeface="Lato"/>
              <a:ea typeface="Lato"/>
              <a:cs typeface="Lato"/>
              <a:sym typeface="Lato"/>
              <a:hlinkClick r:id="rId3"/>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4"/>
              </a:rPr>
              <a:t>Endorsements</a:t>
            </a:r>
            <a:endParaRPr sz="1200">
              <a:solidFill>
                <a:schemeClr val="accent2"/>
              </a:solidFill>
              <a:latin typeface="Lato"/>
              <a:ea typeface="Lato"/>
              <a:cs typeface="Lato"/>
              <a:sym typeface="Lato"/>
            </a:endParaRPr>
          </a:p>
          <a:p>
            <a:pPr indent="-304800" lvl="1" marL="914400" rtl="0" algn="l">
              <a:spcBef>
                <a:spcPts val="0"/>
              </a:spcBef>
              <a:spcAft>
                <a:spcPts val="0"/>
              </a:spcAft>
              <a:buClr>
                <a:schemeClr val="accent2"/>
              </a:buClr>
              <a:buSzPts val="1200"/>
              <a:buFont typeface="Lato"/>
              <a:buChar char="○"/>
            </a:pPr>
            <a:r>
              <a:rPr lang="en" sz="1200">
                <a:solidFill>
                  <a:schemeClr val="accent2"/>
                </a:solidFill>
                <a:latin typeface="Lato"/>
                <a:ea typeface="Lato"/>
                <a:cs typeface="Lato"/>
                <a:sym typeface="Lato"/>
              </a:rPr>
              <a:t>email advertising, Spam and </a:t>
            </a:r>
            <a:r>
              <a:rPr lang="en" sz="1200" u="sng">
                <a:solidFill>
                  <a:schemeClr val="accent2"/>
                </a:solidFill>
                <a:highlight>
                  <a:srgbClr val="FFFFFF"/>
                </a:highlight>
                <a:latin typeface="Lato"/>
                <a:ea typeface="Lato"/>
                <a:cs typeface="Lato"/>
                <a:sym typeface="Lato"/>
                <a:hlinkClick r:id="rId5"/>
              </a:rPr>
              <a:t>CAN-SPAM Act</a:t>
            </a:r>
            <a:endParaRPr sz="1200">
              <a:solidFill>
                <a:schemeClr val="accent2"/>
              </a:solidFill>
              <a:latin typeface="Lato"/>
              <a:ea typeface="Lato"/>
              <a:cs typeface="Lato"/>
              <a:sym typeface="Lato"/>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6"/>
              </a:rPr>
              <a:t>Opt-in</a:t>
            </a:r>
            <a:r>
              <a:rPr lang="en" sz="1200">
                <a:solidFill>
                  <a:schemeClr val="accent2"/>
                </a:solidFill>
                <a:latin typeface="Lato"/>
                <a:ea typeface="Lato"/>
                <a:cs typeface="Lato"/>
                <a:sym typeface="Lato"/>
              </a:rPr>
              <a:t> and </a:t>
            </a:r>
            <a:r>
              <a:rPr lang="en" sz="1200" u="sng">
                <a:solidFill>
                  <a:schemeClr val="accent2"/>
                </a:solidFill>
                <a:highlight>
                  <a:srgbClr val="FFFFFF"/>
                </a:highlight>
                <a:latin typeface="Lato"/>
                <a:ea typeface="Lato"/>
                <a:cs typeface="Lato"/>
                <a:sym typeface="Lato"/>
                <a:hlinkClick r:id="rId7"/>
              </a:rPr>
              <a:t>Opt-out</a:t>
            </a:r>
            <a:endParaRPr sz="1200">
              <a:solidFill>
                <a:schemeClr val="accent2"/>
              </a:solidFill>
              <a:latin typeface="Lato"/>
              <a:ea typeface="Lato"/>
              <a:cs typeface="Lato"/>
              <a:sym typeface="Lato"/>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8"/>
              </a:rPr>
              <a:t>Search ads</a:t>
            </a:r>
            <a:endParaRPr sz="1200">
              <a:solidFill>
                <a:schemeClr val="accent2"/>
              </a:solidFill>
              <a:latin typeface="Lato"/>
              <a:ea typeface="Lato"/>
              <a:cs typeface="Lato"/>
              <a:sym typeface="Lato"/>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9"/>
              </a:rPr>
              <a:t>Adwords</a:t>
            </a:r>
            <a:endParaRPr sz="1200" u="sng">
              <a:solidFill>
                <a:schemeClr val="accent2"/>
              </a:solidFill>
              <a:highlight>
                <a:srgbClr val="FFFFFF"/>
              </a:highlight>
              <a:latin typeface="Lato"/>
              <a:ea typeface="Lato"/>
              <a:cs typeface="Lato"/>
              <a:sym typeface="Lato"/>
              <a:hlinkClick r:id="rId10"/>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11"/>
              </a:rPr>
              <a:t>Affiliate Marketing</a:t>
            </a:r>
            <a:endParaRPr sz="1200">
              <a:solidFill>
                <a:schemeClr val="accent2"/>
              </a:solidFill>
              <a:latin typeface="Lato"/>
              <a:ea typeface="Lato"/>
              <a:cs typeface="Lato"/>
              <a:sym typeface="Lato"/>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12"/>
              </a:rPr>
              <a:t>Analytics</a:t>
            </a:r>
            <a:endParaRPr sz="1200">
              <a:solidFill>
                <a:schemeClr val="accent2"/>
              </a:solidFill>
              <a:latin typeface="Lato"/>
              <a:ea typeface="Lato"/>
              <a:cs typeface="Lato"/>
              <a:sym typeface="Lato"/>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13"/>
              </a:rPr>
              <a:t>Data mining</a:t>
            </a:r>
            <a:endParaRPr sz="1200" u="sng">
              <a:solidFill>
                <a:schemeClr val="accent2"/>
              </a:solidFill>
              <a:highlight>
                <a:srgbClr val="FFFFFF"/>
              </a:highlight>
              <a:latin typeface="Lato"/>
              <a:ea typeface="Lato"/>
              <a:cs typeface="Lato"/>
              <a:sym typeface="Lato"/>
              <a:hlinkClick r:id="rId14"/>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15"/>
              </a:rPr>
              <a:t>Testimonials</a:t>
            </a:r>
            <a:endParaRPr sz="1200" u="sng">
              <a:solidFill>
                <a:schemeClr val="accent2"/>
              </a:solidFill>
              <a:highlight>
                <a:srgbClr val="FFFFFF"/>
              </a:highlight>
              <a:latin typeface="Lato"/>
              <a:ea typeface="Lato"/>
              <a:cs typeface="Lato"/>
              <a:sym typeface="Lato"/>
              <a:hlinkClick r:id="rId16"/>
            </a:endParaRPr>
          </a:p>
          <a:p>
            <a:pPr indent="-304800" lvl="1" marL="9144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17"/>
              </a:rPr>
              <a:t>Truth in Advertising Laws</a:t>
            </a:r>
            <a:endParaRPr sz="1200">
              <a:solidFill>
                <a:schemeClr val="accent2"/>
              </a:solidFill>
              <a:latin typeface="Lato"/>
              <a:ea typeface="Lato"/>
              <a:cs typeface="Lato"/>
              <a:sym typeface="Lato"/>
            </a:endParaRPr>
          </a:p>
          <a:p>
            <a:pPr indent="-304800" lvl="1" marL="914400" rtl="0" algn="l">
              <a:spcBef>
                <a:spcPts val="0"/>
              </a:spcBef>
              <a:spcAft>
                <a:spcPts val="0"/>
              </a:spcAft>
              <a:buClr>
                <a:schemeClr val="accent2"/>
              </a:buClr>
              <a:buSzPts val="1200"/>
              <a:buFont typeface="Lato"/>
              <a:buChar char="○"/>
            </a:pPr>
            <a:r>
              <a:rPr lang="en" sz="1200">
                <a:solidFill>
                  <a:schemeClr val="accent2"/>
                </a:solidFill>
                <a:latin typeface="Lato"/>
                <a:ea typeface="Lato"/>
                <a:cs typeface="Lato"/>
                <a:sym typeface="Lato"/>
              </a:rPr>
              <a:t>Others?</a:t>
            </a:r>
            <a:endParaRPr sz="1400">
              <a:solidFill>
                <a:schemeClr val="accent2"/>
              </a:solidFill>
              <a:latin typeface="Lato"/>
              <a:ea typeface="Lato"/>
              <a:cs typeface="Lato"/>
              <a:sym typeface="La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1b6a7d371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b6a7d371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00">
                <a:solidFill>
                  <a:schemeClr val="accent2"/>
                </a:solidFill>
                <a:latin typeface="Lato"/>
                <a:ea typeface="Lato"/>
                <a:cs typeface="Lato"/>
                <a:sym typeface="Lato"/>
              </a:rPr>
              <a:t>Using the Insert menu above,  add an image or video </a:t>
            </a:r>
            <a:r>
              <a:rPr b="1" lang="en" sz="1400">
                <a:solidFill>
                  <a:schemeClr val="accent2"/>
                </a:solidFill>
                <a:latin typeface="Lato"/>
                <a:ea typeface="Lato"/>
                <a:cs typeface="Lato"/>
                <a:sym typeface="Lato"/>
              </a:rPr>
              <a:t>of a diverse advertisement from this company, and/or one that shows a lack of diversity.</a:t>
            </a:r>
            <a:endParaRPr b="1" sz="1400">
              <a:solidFill>
                <a:schemeClr val="accent2"/>
              </a:solidFill>
              <a:latin typeface="Lato"/>
              <a:ea typeface="Lato"/>
              <a:cs typeface="Lato"/>
              <a:sym typeface="Lato"/>
            </a:endParaRPr>
          </a:p>
          <a:p>
            <a:pPr indent="-317500" lvl="0" marL="457200" rtl="0" algn="l">
              <a:lnSpc>
                <a:spcPct val="115000"/>
              </a:lnSpc>
              <a:spcBef>
                <a:spcPts val="0"/>
              </a:spcBef>
              <a:spcAft>
                <a:spcPts val="0"/>
              </a:spcAft>
              <a:buClr>
                <a:schemeClr val="accent2"/>
              </a:buClr>
              <a:buSzPts val="1400"/>
              <a:buFont typeface="Lato"/>
              <a:buAutoNum type="arabicPeriod"/>
            </a:pPr>
            <a:r>
              <a:rPr lang="en" sz="1400">
                <a:solidFill>
                  <a:schemeClr val="accent2"/>
                </a:solidFill>
                <a:latin typeface="Lato"/>
                <a:ea typeface="Lato"/>
                <a:cs typeface="Lato"/>
                <a:sym typeface="Lato"/>
              </a:rPr>
              <a:t>Describe the ad’s overall depiction of </a:t>
            </a:r>
            <a:r>
              <a:rPr lang="en" sz="1400" u="sng">
                <a:solidFill>
                  <a:schemeClr val="hlink"/>
                </a:solidFill>
                <a:latin typeface="Lato"/>
                <a:ea typeface="Lato"/>
                <a:cs typeface="Lato"/>
                <a:sym typeface="Lato"/>
                <a:hlinkClick r:id="rId2"/>
              </a:rPr>
              <a:t>Culture, Race, Gender, Age, and Class stereotypes</a:t>
            </a:r>
            <a:r>
              <a:rPr lang="en" sz="1400">
                <a:solidFill>
                  <a:schemeClr val="accent2"/>
                </a:solidFill>
                <a:latin typeface="Lato"/>
                <a:ea typeface="Lato"/>
                <a:cs typeface="Lato"/>
                <a:sym typeface="Lato"/>
              </a:rPr>
              <a:t> or lack thereof.</a:t>
            </a:r>
            <a:endParaRPr sz="1400">
              <a:solidFill>
                <a:schemeClr val="accent2"/>
              </a:solidFill>
              <a:latin typeface="Lato"/>
              <a:ea typeface="Lato"/>
              <a:cs typeface="Lato"/>
              <a:sym typeface="Lato"/>
            </a:endParaRPr>
          </a:p>
          <a:p>
            <a:pPr indent="-317500" lvl="0" marL="457200" rtl="0" algn="l">
              <a:lnSpc>
                <a:spcPct val="115000"/>
              </a:lnSpc>
              <a:spcBef>
                <a:spcPts val="0"/>
              </a:spcBef>
              <a:spcAft>
                <a:spcPts val="0"/>
              </a:spcAft>
              <a:buClr>
                <a:schemeClr val="accent2"/>
              </a:buClr>
              <a:buSzPts val="1400"/>
              <a:buFont typeface="Lato"/>
              <a:buAutoNum type="arabicPeriod"/>
            </a:pPr>
            <a:r>
              <a:rPr lang="en" sz="1400">
                <a:solidFill>
                  <a:schemeClr val="accent2"/>
                </a:solidFill>
                <a:latin typeface="Lato"/>
                <a:ea typeface="Lato"/>
                <a:cs typeface="Lato"/>
                <a:sym typeface="Lato"/>
              </a:rPr>
              <a:t>Cite using a copyright statement.</a:t>
            </a:r>
            <a:endParaRPr sz="1400">
              <a:solidFill>
                <a:schemeClr val="accent2"/>
              </a:solidFill>
              <a:latin typeface="Lato"/>
              <a:ea typeface="Lato"/>
              <a:cs typeface="Lato"/>
              <a:sym typeface="La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g163feef3c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63feef3c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00">
                <a:solidFill>
                  <a:schemeClr val="accent2"/>
                </a:solidFill>
                <a:latin typeface="Lato"/>
                <a:ea typeface="Lato"/>
                <a:cs typeface="Lato"/>
                <a:sym typeface="Lato"/>
              </a:rPr>
              <a:t>Write about how the Company learns about their customers’ demographics and purchasing  habits.</a:t>
            </a:r>
            <a:r>
              <a:rPr lang="en" sz="1400">
                <a:solidFill>
                  <a:schemeClr val="accent2"/>
                </a:solidFill>
                <a:latin typeface="Lato"/>
                <a:ea typeface="Lato"/>
                <a:cs typeface="Lato"/>
                <a:sym typeface="Lato"/>
              </a:rPr>
              <a:t> </a:t>
            </a:r>
            <a:br>
              <a:rPr lang="en" sz="1400">
                <a:solidFill>
                  <a:schemeClr val="accent2"/>
                </a:solidFill>
                <a:latin typeface="Lato"/>
                <a:ea typeface="Lato"/>
                <a:cs typeface="Lato"/>
                <a:sym typeface="Lato"/>
              </a:rPr>
            </a:br>
            <a:r>
              <a:rPr lang="en" sz="1400">
                <a:solidFill>
                  <a:schemeClr val="accent2"/>
                </a:solidFill>
                <a:latin typeface="Lato"/>
                <a:ea typeface="Lato"/>
                <a:cs typeface="Lato"/>
                <a:sym typeface="Lato"/>
              </a:rPr>
              <a:t>Describe these advertising concepts:</a:t>
            </a:r>
            <a:endParaRPr sz="1400">
              <a:solidFill>
                <a:schemeClr val="accent2"/>
              </a:solidFill>
              <a:latin typeface="Lato"/>
              <a:ea typeface="Lato"/>
              <a:cs typeface="Lato"/>
              <a:sym typeface="Lato"/>
            </a:endParaRPr>
          </a:p>
          <a:p>
            <a:pPr indent="-317500" lvl="0" marL="457200" rtl="0" algn="l">
              <a:spcBef>
                <a:spcPts val="0"/>
              </a:spcBef>
              <a:spcAft>
                <a:spcPts val="0"/>
              </a:spcAft>
              <a:buClr>
                <a:schemeClr val="accent2"/>
              </a:buClr>
              <a:buSzPts val="1400"/>
              <a:buFont typeface="Lato"/>
              <a:buChar char="●"/>
            </a:pPr>
            <a:r>
              <a:rPr lang="en" sz="1200" u="sng">
                <a:solidFill>
                  <a:schemeClr val="accent2"/>
                </a:solidFill>
                <a:latin typeface="Lato"/>
                <a:ea typeface="Lato"/>
                <a:cs typeface="Lato"/>
                <a:sym typeface="Lato"/>
                <a:hlinkClick r:id="rId2"/>
              </a:rPr>
              <a:t>Cyberpsychology</a:t>
            </a:r>
            <a:endParaRPr/>
          </a:p>
          <a:p>
            <a:pPr indent="-304800" lvl="0" marL="4572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3"/>
              </a:rPr>
              <a:t>Algorithms</a:t>
            </a:r>
            <a:endParaRPr sz="1200">
              <a:solidFill>
                <a:schemeClr val="accent2"/>
              </a:solidFill>
              <a:latin typeface="Lato"/>
              <a:ea typeface="Lato"/>
              <a:cs typeface="Lato"/>
              <a:sym typeface="Lato"/>
            </a:endParaRPr>
          </a:p>
          <a:p>
            <a:pPr indent="-304800" lvl="0" marL="4572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4"/>
              </a:rPr>
              <a:t>Analytics</a:t>
            </a:r>
            <a:endParaRPr sz="1200">
              <a:solidFill>
                <a:schemeClr val="accent2"/>
              </a:solidFill>
              <a:latin typeface="Lato"/>
              <a:ea typeface="Lato"/>
              <a:cs typeface="Lato"/>
              <a:sym typeface="Lato"/>
            </a:endParaRPr>
          </a:p>
          <a:p>
            <a:pPr indent="-304800" lvl="0" marL="4572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5"/>
              </a:rPr>
              <a:t>Data mining</a:t>
            </a:r>
            <a:endParaRPr sz="1200">
              <a:solidFill>
                <a:schemeClr val="accent2"/>
              </a:solidFill>
              <a:latin typeface="Lato"/>
              <a:ea typeface="Lato"/>
              <a:cs typeface="Lato"/>
              <a:sym typeface="Lato"/>
            </a:endParaRPr>
          </a:p>
          <a:p>
            <a:pPr indent="-304800" lvl="0" marL="4572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6"/>
              </a:rPr>
              <a:t>Demographics</a:t>
            </a:r>
            <a:endParaRPr sz="1200">
              <a:solidFill>
                <a:schemeClr val="accent2"/>
              </a:solidFill>
              <a:latin typeface="Lato"/>
              <a:ea typeface="Lato"/>
              <a:cs typeface="Lato"/>
              <a:sym typeface="Lato"/>
            </a:endParaRPr>
          </a:p>
          <a:p>
            <a:pPr indent="-304800" lvl="0" marL="457200" rtl="0" algn="l">
              <a:spcBef>
                <a:spcPts val="0"/>
              </a:spcBef>
              <a:spcAft>
                <a:spcPts val="0"/>
              </a:spcAft>
              <a:buClr>
                <a:schemeClr val="accent2"/>
              </a:buClr>
              <a:buSzPts val="1200"/>
              <a:buFont typeface="Lato"/>
              <a:buChar char="●"/>
            </a:pPr>
            <a:r>
              <a:rPr lang="en" sz="1200" u="sng">
                <a:solidFill>
                  <a:schemeClr val="accent2"/>
                </a:solidFill>
                <a:highlight>
                  <a:srgbClr val="FFFFFF"/>
                </a:highlight>
                <a:latin typeface="Lato"/>
                <a:ea typeface="Lato"/>
                <a:cs typeface="Lato"/>
                <a:sym typeface="Lato"/>
                <a:hlinkClick r:id="rId7"/>
              </a:rPr>
              <a:t>Purchasing habits</a:t>
            </a:r>
            <a:endParaRPr sz="1200">
              <a:solidFill>
                <a:schemeClr val="accent2"/>
              </a:solidFill>
              <a:latin typeface="Lato"/>
              <a:ea typeface="Lato"/>
              <a:cs typeface="Lato"/>
              <a:sym typeface="Lato"/>
            </a:endParaRPr>
          </a:p>
          <a:p>
            <a:pPr indent="-304800" lvl="0" marL="457200" rtl="0" algn="l">
              <a:spcBef>
                <a:spcPts val="0"/>
              </a:spcBef>
              <a:spcAft>
                <a:spcPts val="0"/>
              </a:spcAft>
              <a:buClr>
                <a:schemeClr val="accent2"/>
              </a:buClr>
              <a:buSzPts val="1200"/>
              <a:buFont typeface="Lato"/>
              <a:buChar char="●"/>
            </a:pPr>
            <a:r>
              <a:rPr lang="en" sz="1200">
                <a:solidFill>
                  <a:schemeClr val="accent2"/>
                </a:solidFill>
                <a:latin typeface="Lato"/>
                <a:ea typeface="Lato"/>
                <a:cs typeface="Lato"/>
                <a:sym typeface="Lato"/>
              </a:rPr>
              <a:t>others?</a:t>
            </a:r>
            <a:endParaRPr sz="1200">
              <a:solidFill>
                <a:schemeClr val="accent2"/>
              </a:solidFill>
              <a:latin typeface="Lato"/>
              <a:ea typeface="Lato"/>
              <a:cs typeface="Lato"/>
              <a:sym typeface="Lato"/>
            </a:endParaRPr>
          </a:p>
          <a:p>
            <a:pPr indent="0" lvl="0" marL="0" rtl="0" algn="l">
              <a:spcBef>
                <a:spcPts val="0"/>
              </a:spcBef>
              <a:spcAft>
                <a:spcPts val="0"/>
              </a:spcAft>
              <a:buNone/>
            </a:pPr>
            <a:r>
              <a:t/>
            </a:r>
            <a:endParaRPr sz="1400">
              <a:latin typeface="Lato"/>
              <a:ea typeface="Lato"/>
              <a:cs typeface="Lato"/>
              <a:sym typeface="La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ssue Title" type="title">
  <p:cSld name="TITLE">
    <p:bg>
      <p:bgPr>
        <a:solidFill>
          <a:schemeClr val="dk1"/>
        </a:solidFill>
      </p:bgPr>
    </p:bg>
    <p:spTree>
      <p:nvGrpSpPr>
        <p:cNvPr id="6" name="Shape 6"/>
        <p:cNvGrpSpPr/>
        <p:nvPr/>
      </p:nvGrpSpPr>
      <p:grpSpPr>
        <a:xfrm>
          <a:off x="0" y="0"/>
          <a:ext cx="0" cy="0"/>
          <a:chOff x="0" y="0"/>
          <a:chExt cx="0" cy="0"/>
        </a:xfrm>
      </p:grpSpPr>
      <p:cxnSp>
        <p:nvCxnSpPr>
          <p:cNvPr id="7" name="Google Shape;7;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8" name="Google Shape;8;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9" name="Google Shape;9;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0" name="Google Shape;10;p2"/>
          <p:cNvSpPr txBox="1"/>
          <p:nvPr>
            <p:ph type="ctrTitle"/>
          </p:nvPr>
        </p:nvSpPr>
        <p:spPr>
          <a:xfrm>
            <a:off x="2371725" y="630225"/>
            <a:ext cx="6331500" cy="15420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1"/>
              </a:buClr>
              <a:buSzPts val="4800"/>
              <a:buChar char="●"/>
              <a:defRPr sz="4800">
                <a:solidFill>
                  <a:schemeClr val="lt1"/>
                </a:solidFill>
              </a:defRPr>
            </a:lvl1pPr>
            <a:lvl2pPr lvl="1">
              <a:spcBef>
                <a:spcPts val="0"/>
              </a:spcBef>
              <a:spcAft>
                <a:spcPts val="0"/>
              </a:spcAft>
              <a:buClr>
                <a:schemeClr val="lt1"/>
              </a:buClr>
              <a:buSzPts val="4800"/>
              <a:buChar char="○"/>
              <a:defRPr sz="4800">
                <a:solidFill>
                  <a:schemeClr val="lt1"/>
                </a:solidFill>
              </a:defRPr>
            </a:lvl2pPr>
            <a:lvl3pPr lvl="2">
              <a:spcBef>
                <a:spcPts val="0"/>
              </a:spcBef>
              <a:spcAft>
                <a:spcPts val="0"/>
              </a:spcAft>
              <a:buClr>
                <a:schemeClr val="lt1"/>
              </a:buClr>
              <a:buSzPts val="4800"/>
              <a:buChar char="■"/>
              <a:defRPr sz="4800">
                <a:solidFill>
                  <a:schemeClr val="lt1"/>
                </a:solidFill>
              </a:defRPr>
            </a:lvl3pPr>
            <a:lvl4pPr lvl="3">
              <a:spcBef>
                <a:spcPts val="0"/>
              </a:spcBef>
              <a:spcAft>
                <a:spcPts val="0"/>
              </a:spcAft>
              <a:buClr>
                <a:schemeClr val="lt1"/>
              </a:buClr>
              <a:buSzPts val="4800"/>
              <a:buChar char="●"/>
              <a:defRPr sz="4800">
                <a:solidFill>
                  <a:schemeClr val="lt1"/>
                </a:solidFill>
              </a:defRPr>
            </a:lvl4pPr>
            <a:lvl5pPr lvl="4">
              <a:spcBef>
                <a:spcPts val="0"/>
              </a:spcBef>
              <a:spcAft>
                <a:spcPts val="0"/>
              </a:spcAft>
              <a:buClr>
                <a:schemeClr val="lt1"/>
              </a:buClr>
              <a:buSzPts val="4800"/>
              <a:buChar char="○"/>
              <a:defRPr sz="4800">
                <a:solidFill>
                  <a:schemeClr val="lt1"/>
                </a:solidFill>
              </a:defRPr>
            </a:lvl5pPr>
            <a:lvl6pPr lvl="5">
              <a:spcBef>
                <a:spcPts val="0"/>
              </a:spcBef>
              <a:spcAft>
                <a:spcPts val="0"/>
              </a:spcAft>
              <a:buClr>
                <a:schemeClr val="lt1"/>
              </a:buClr>
              <a:buSzPts val="4800"/>
              <a:buChar char="■"/>
              <a:defRPr sz="4800">
                <a:solidFill>
                  <a:schemeClr val="lt1"/>
                </a:solidFill>
              </a:defRPr>
            </a:lvl6pPr>
            <a:lvl7pPr lvl="6">
              <a:spcBef>
                <a:spcPts val="0"/>
              </a:spcBef>
              <a:spcAft>
                <a:spcPts val="0"/>
              </a:spcAft>
              <a:buClr>
                <a:schemeClr val="lt1"/>
              </a:buClr>
              <a:buSzPts val="4800"/>
              <a:buChar char="●"/>
              <a:defRPr sz="4800">
                <a:solidFill>
                  <a:schemeClr val="lt1"/>
                </a:solidFill>
              </a:defRPr>
            </a:lvl7pPr>
            <a:lvl8pPr lvl="7">
              <a:spcBef>
                <a:spcPts val="0"/>
              </a:spcBef>
              <a:spcAft>
                <a:spcPts val="0"/>
              </a:spcAft>
              <a:buClr>
                <a:schemeClr val="lt1"/>
              </a:buClr>
              <a:buSzPts val="4800"/>
              <a:buChar char="○"/>
              <a:defRPr sz="4800">
                <a:solidFill>
                  <a:schemeClr val="lt1"/>
                </a:solidFill>
              </a:defRPr>
            </a:lvl8pPr>
            <a:lvl9pPr lvl="8">
              <a:spcBef>
                <a:spcPts val="0"/>
              </a:spcBef>
              <a:spcAft>
                <a:spcPts val="0"/>
              </a:spcAft>
              <a:buClr>
                <a:schemeClr val="lt1"/>
              </a:buClr>
              <a:buSzPts val="4800"/>
              <a:buChar char="■"/>
              <a:defRPr sz="4800">
                <a:solidFill>
                  <a:schemeClr val="lt1"/>
                </a:solidFill>
              </a:defRPr>
            </a:lvl9pPr>
          </a:lstStyle>
          <a:p/>
        </p:txBody>
      </p:sp>
      <p:sp>
        <p:nvSpPr>
          <p:cNvPr id="11" name="Google Shape;11;p2"/>
          <p:cNvSpPr txBox="1"/>
          <p:nvPr>
            <p:ph idx="1" type="subTitle"/>
          </p:nvPr>
        </p:nvSpPr>
        <p:spPr>
          <a:xfrm>
            <a:off x="2390267" y="3238450"/>
            <a:ext cx="6331500" cy="1241700"/>
          </a:xfrm>
          <a:prstGeom prst="rect">
            <a:avLst/>
          </a:prstGeom>
          <a:noFill/>
          <a:ln>
            <a:noFill/>
          </a:ln>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4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2" name="Google Shape;12;p2"/>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8" name="Shape 58"/>
        <p:cNvGrpSpPr/>
        <p:nvPr/>
      </p:nvGrpSpPr>
      <p:grpSpPr>
        <a:xfrm>
          <a:off x="0" y="0"/>
          <a:ext cx="0" cy="0"/>
          <a:chOff x="0" y="0"/>
          <a:chExt cx="0" cy="0"/>
        </a:xfrm>
      </p:grpSpPr>
      <p:cxnSp>
        <p:nvCxnSpPr>
          <p:cNvPr id="59" name="Google Shape;59;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0" name="Google Shape;60;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1" name="Google Shape;61;p11"/>
          <p:cNvSpPr txBox="1"/>
          <p:nvPr>
            <p:ph hasCustomPrompt="1" type="title"/>
          </p:nvPr>
        </p:nvSpPr>
        <p:spPr>
          <a:xfrm>
            <a:off x="853950" y="1304850"/>
            <a:ext cx="7436100" cy="1538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9pPr>
          </a:lstStyle>
          <a:p>
            <a:r>
              <a:t>xx%</a:t>
            </a:r>
          </a:p>
        </p:txBody>
      </p:sp>
      <p:sp>
        <p:nvSpPr>
          <p:cNvPr id="62" name="Google Shape;62;p11"/>
          <p:cNvSpPr txBox="1"/>
          <p:nvPr>
            <p:ph idx="1" type="body"/>
          </p:nvPr>
        </p:nvSpPr>
        <p:spPr>
          <a:xfrm>
            <a:off x="853950" y="2919450"/>
            <a:ext cx="7436100" cy="1071600"/>
          </a:xfrm>
          <a:prstGeom prst="rect">
            <a:avLst/>
          </a:prstGeom>
          <a:noFill/>
          <a:ln>
            <a:noFill/>
          </a:ln>
        </p:spPr>
        <p:txBody>
          <a:bodyPr anchorCtr="0" anchor="ctr"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3" name="Google Shape;63;p1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type="blank">
  <p:cSld name="BLANK">
    <p:spTree>
      <p:nvGrpSpPr>
        <p:cNvPr id="64" name="Shape 64"/>
        <p:cNvGrpSpPr/>
        <p:nvPr/>
      </p:nvGrpSpPr>
      <p:grpSpPr>
        <a:xfrm>
          <a:off x="0" y="0"/>
          <a:ext cx="0" cy="0"/>
          <a:chOff x="0" y="0"/>
          <a:chExt cx="0" cy="0"/>
        </a:xfrm>
      </p:grpSpPr>
      <p:sp>
        <p:nvSpPr>
          <p:cNvPr id="65" name="Google Shape;65;p12"/>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66" name="Google Shape;66;p12"/>
          <p:cNvSpPr/>
          <p:nvPr/>
        </p:nvSpPr>
        <p:spPr>
          <a:xfrm>
            <a:off x="340934" y="24276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67" name="Google Shape;67;p12"/>
          <p:cNvGrpSpPr/>
          <p:nvPr/>
        </p:nvGrpSpPr>
        <p:grpSpPr>
          <a:xfrm>
            <a:off x="912820" y="1838815"/>
            <a:ext cx="198900" cy="593656"/>
            <a:chOff x="777447" y="1610215"/>
            <a:chExt cx="198900" cy="593656"/>
          </a:xfrm>
        </p:grpSpPr>
        <p:cxnSp>
          <p:nvCxnSpPr>
            <p:cNvPr id="68" name="Google Shape;68;p12"/>
            <p:cNvCxnSpPr/>
            <p:nvPr/>
          </p:nvCxnSpPr>
          <p:spPr>
            <a:xfrm>
              <a:off x="876909"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69" name="Google Shape;69;p12"/>
            <p:cNvSpPr/>
            <p:nvPr/>
          </p:nvSpPr>
          <p:spPr>
            <a:xfrm>
              <a:off x="777447"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12"/>
          <p:cNvSpPr/>
          <p:nvPr/>
        </p:nvSpPr>
        <p:spPr>
          <a:xfrm>
            <a:off x="1817054"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71" name="Google Shape;71;p12"/>
          <p:cNvGrpSpPr/>
          <p:nvPr/>
        </p:nvGrpSpPr>
        <p:grpSpPr>
          <a:xfrm>
            <a:off x="2266282" y="3167558"/>
            <a:ext cx="198900" cy="593656"/>
            <a:chOff x="2223534" y="2938958"/>
            <a:chExt cx="198900" cy="593656"/>
          </a:xfrm>
        </p:grpSpPr>
        <p:cxnSp>
          <p:nvCxnSpPr>
            <p:cNvPr id="72" name="Google Shape;72;p12"/>
            <p:cNvCxnSpPr/>
            <p:nvPr/>
          </p:nvCxnSpPr>
          <p:spPr>
            <a:xfrm rot="10800000">
              <a:off x="2322997" y="2938958"/>
              <a:ext cx="0" cy="554700"/>
            </a:xfrm>
            <a:prstGeom prst="straightConnector1">
              <a:avLst/>
            </a:prstGeom>
            <a:noFill/>
            <a:ln cap="flat" cmpd="sng" w="9525">
              <a:solidFill>
                <a:schemeClr val="dk2"/>
              </a:solidFill>
              <a:prstDash val="solid"/>
              <a:round/>
              <a:headEnd len="med" w="med" type="none"/>
              <a:tailEnd len="med" w="med" type="none"/>
            </a:ln>
          </p:spPr>
        </p:cxnSp>
        <p:sp>
          <p:nvSpPr>
            <p:cNvPr id="73" name="Google Shape;73;p12"/>
            <p:cNvSpPr/>
            <p:nvPr/>
          </p:nvSpPr>
          <p:spPr>
            <a:xfrm flipH="1" rot="10800000">
              <a:off x="2223534"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 name="Google Shape;74;p12"/>
          <p:cNvSpPr/>
          <p:nvPr/>
        </p:nvSpPr>
        <p:spPr>
          <a:xfrm>
            <a:off x="3471973"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75" name="Google Shape;75;p12"/>
          <p:cNvGrpSpPr/>
          <p:nvPr/>
        </p:nvGrpSpPr>
        <p:grpSpPr>
          <a:xfrm>
            <a:off x="4058732" y="1838815"/>
            <a:ext cx="198900" cy="593656"/>
            <a:chOff x="3918084" y="1610215"/>
            <a:chExt cx="198900" cy="593656"/>
          </a:xfrm>
        </p:grpSpPr>
        <p:cxnSp>
          <p:nvCxnSpPr>
            <p:cNvPr id="76" name="Google Shape;76;p12"/>
            <p:cNvCxnSpPr/>
            <p:nvPr/>
          </p:nvCxnSpPr>
          <p:spPr>
            <a:xfrm>
              <a:off x="4017546"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77" name="Google Shape;77;p12"/>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12"/>
          <p:cNvSpPr/>
          <p:nvPr/>
        </p:nvSpPr>
        <p:spPr>
          <a:xfrm>
            <a:off x="5126893"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79" name="Google Shape;79;p12"/>
          <p:cNvGrpSpPr/>
          <p:nvPr/>
        </p:nvGrpSpPr>
        <p:grpSpPr>
          <a:xfrm>
            <a:off x="5973070" y="3167558"/>
            <a:ext cx="198900" cy="593656"/>
            <a:chOff x="5958946" y="2938958"/>
            <a:chExt cx="198900" cy="593656"/>
          </a:xfrm>
        </p:grpSpPr>
        <p:cxnSp>
          <p:nvCxnSpPr>
            <p:cNvPr id="80" name="Google Shape;80;p12"/>
            <p:cNvCxnSpPr/>
            <p:nvPr/>
          </p:nvCxnSpPr>
          <p:spPr>
            <a:xfrm rot="10800000">
              <a:off x="6058409" y="2938958"/>
              <a:ext cx="0" cy="554700"/>
            </a:xfrm>
            <a:prstGeom prst="straightConnector1">
              <a:avLst/>
            </a:prstGeom>
            <a:noFill/>
            <a:ln cap="flat" cmpd="sng" w="9525">
              <a:solidFill>
                <a:schemeClr val="dk2"/>
              </a:solidFill>
              <a:prstDash val="solid"/>
              <a:round/>
              <a:headEnd len="med" w="med" type="none"/>
              <a:tailEnd len="med" w="med" type="none"/>
            </a:ln>
          </p:spPr>
        </p:cxnSp>
        <p:sp>
          <p:nvSpPr>
            <p:cNvPr id="81" name="Google Shape;81;p12"/>
            <p:cNvSpPr/>
            <p:nvPr/>
          </p:nvSpPr>
          <p:spPr>
            <a:xfrm flipH="1" rot="10800000">
              <a:off x="5958946"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12"/>
          <p:cNvSpPr/>
          <p:nvPr/>
        </p:nvSpPr>
        <p:spPr>
          <a:xfrm>
            <a:off x="6781813"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83" name="Google Shape;83;p12"/>
          <p:cNvGrpSpPr/>
          <p:nvPr/>
        </p:nvGrpSpPr>
        <p:grpSpPr>
          <a:xfrm>
            <a:off x="7669807" y="1838815"/>
            <a:ext cx="198900" cy="593656"/>
            <a:chOff x="3918084" y="1610215"/>
            <a:chExt cx="198900" cy="593656"/>
          </a:xfrm>
        </p:grpSpPr>
        <p:cxnSp>
          <p:nvCxnSpPr>
            <p:cNvPr id="84" name="Google Shape;84;p12"/>
            <p:cNvCxnSpPr/>
            <p:nvPr/>
          </p:nvCxnSpPr>
          <p:spPr>
            <a:xfrm>
              <a:off x="4017546"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85" name="Google Shape;85;p12"/>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 name="Google Shape;86;p12"/>
          <p:cNvSpPr txBox="1"/>
          <p:nvPr/>
        </p:nvSpPr>
        <p:spPr>
          <a:xfrm>
            <a:off x="-12850" y="0"/>
            <a:ext cx="2478000" cy="593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rgbClr val="FFFFFF"/>
                </a:solidFill>
              </a:rPr>
              <a:t>Timeline</a:t>
            </a:r>
            <a:endParaRPr sz="3600">
              <a:solidFill>
                <a:srgbClr val="FFFFFF"/>
              </a:solidFill>
            </a:endParaRPr>
          </a:p>
        </p:txBody>
      </p:sp>
      <p:sp>
        <p:nvSpPr>
          <p:cNvPr id="87" name="Google Shape;87;p12"/>
          <p:cNvSpPr txBox="1"/>
          <p:nvPr/>
        </p:nvSpPr>
        <p:spPr>
          <a:xfrm>
            <a:off x="2572150" y="115750"/>
            <a:ext cx="1029000" cy="37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Student</a:t>
            </a:r>
            <a:endParaRPr>
              <a:solidFill>
                <a:srgbClr val="666666"/>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age" type="title">
  <p:cSld name="TITLE">
    <p:bg>
      <p:bgPr>
        <a:solidFill>
          <a:schemeClr val="dk1"/>
        </a:solidFill>
      </p:bgPr>
    </p:bg>
    <p:spTree>
      <p:nvGrpSpPr>
        <p:cNvPr id="89" name="Shape 89"/>
        <p:cNvGrpSpPr/>
        <p:nvPr/>
      </p:nvGrpSpPr>
      <p:grpSpPr>
        <a:xfrm>
          <a:off x="0" y="0"/>
          <a:ext cx="0" cy="0"/>
          <a:chOff x="0" y="0"/>
          <a:chExt cx="0" cy="0"/>
        </a:xfrm>
      </p:grpSpPr>
      <p:cxnSp>
        <p:nvCxnSpPr>
          <p:cNvPr id="90" name="Google Shape;90;p14"/>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91" name="Google Shape;91;p14"/>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92" name="Google Shape;92;p14"/>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93" name="Google Shape;93;p14"/>
          <p:cNvSpPr txBox="1"/>
          <p:nvPr>
            <p:ph type="ctrTitle"/>
          </p:nvPr>
        </p:nvSpPr>
        <p:spPr>
          <a:xfrm>
            <a:off x="2371725" y="630225"/>
            <a:ext cx="6331500" cy="15420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1pPr>
            <a:lvl2pPr lvl="1"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2pPr>
            <a:lvl3pPr lvl="2"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3pPr>
            <a:lvl4pPr lvl="3"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4pPr>
            <a:lvl5pPr lvl="4"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5pPr>
            <a:lvl6pPr lvl="5"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6pPr>
            <a:lvl7pPr lvl="6"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7pPr>
            <a:lvl8pPr lvl="7"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8pPr>
            <a:lvl9pPr lvl="8"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9pPr>
          </a:lstStyle>
          <a:p/>
        </p:txBody>
      </p:sp>
      <p:sp>
        <p:nvSpPr>
          <p:cNvPr id="94" name="Google Shape;94;p14"/>
          <p:cNvSpPr txBox="1"/>
          <p:nvPr>
            <p:ph idx="1" type="subTitle"/>
          </p:nvPr>
        </p:nvSpPr>
        <p:spPr>
          <a:xfrm>
            <a:off x="2390267" y="3238450"/>
            <a:ext cx="6331500" cy="12417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400"/>
              <a:buFont typeface="Lato"/>
              <a:buNone/>
              <a:defRPr>
                <a:solidFill>
                  <a:schemeClr val="lt1"/>
                </a:solidFill>
                <a:latin typeface="Lato"/>
                <a:ea typeface="Lato"/>
                <a:cs typeface="Lato"/>
                <a:sym typeface="Lato"/>
              </a:defRPr>
            </a:lvl1pPr>
            <a:lvl2pPr lvl="1"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2pPr>
            <a:lvl3pPr lvl="2"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3pPr>
            <a:lvl4pPr lvl="3"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4pPr>
            <a:lvl5pPr lvl="4"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5pPr>
            <a:lvl6pPr lvl="5"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6pPr>
            <a:lvl7pPr lvl="6"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7pPr>
            <a:lvl8pPr lvl="7"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8pPr>
            <a:lvl9pPr lvl="8"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9pPr>
          </a:lstStyle>
          <a:p/>
        </p:txBody>
      </p:sp>
      <p:sp>
        <p:nvSpPr>
          <p:cNvPr id="95" name="Google Shape;95;p14"/>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ation" type="secHead">
  <p:cSld name="SECTION_HEADER">
    <p:bg>
      <p:bgPr>
        <a:solidFill>
          <a:schemeClr val="dk1"/>
        </a:solidFill>
      </p:bgPr>
    </p:bg>
    <p:spTree>
      <p:nvGrpSpPr>
        <p:cNvPr id="96" name="Shape 96"/>
        <p:cNvGrpSpPr/>
        <p:nvPr/>
      </p:nvGrpSpPr>
      <p:grpSpPr>
        <a:xfrm>
          <a:off x="0" y="0"/>
          <a:ext cx="0" cy="0"/>
          <a:chOff x="0" y="0"/>
          <a:chExt cx="0" cy="0"/>
        </a:xfrm>
      </p:grpSpPr>
      <p:cxnSp>
        <p:nvCxnSpPr>
          <p:cNvPr id="97" name="Google Shape;97;p15"/>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98" name="Google Shape;98;p15"/>
          <p:cNvCxnSpPr/>
          <p:nvPr/>
        </p:nvCxnSpPr>
        <p:spPr>
          <a:xfrm>
            <a:off x="425200" y="4663800"/>
            <a:ext cx="8296800" cy="0"/>
          </a:xfrm>
          <a:prstGeom prst="straightConnector1">
            <a:avLst/>
          </a:prstGeom>
          <a:noFill/>
          <a:ln cap="flat" cmpd="sng" w="19050">
            <a:solidFill>
              <a:schemeClr val="lt1"/>
            </a:solidFill>
            <a:prstDash val="solid"/>
            <a:round/>
            <a:headEnd len="sm" w="sm" type="none"/>
            <a:tailEnd len="sm" w="sm" type="none"/>
          </a:ln>
        </p:spPr>
      </p:cxnSp>
      <p:sp>
        <p:nvSpPr>
          <p:cNvPr id="99" name="Google Shape;99;p15"/>
          <p:cNvSpPr txBox="1"/>
          <p:nvPr>
            <p:ph type="title"/>
          </p:nvPr>
        </p:nvSpPr>
        <p:spPr>
          <a:xfrm>
            <a:off x="406425" y="1806825"/>
            <a:ext cx="8296800" cy="1542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1pPr>
            <a:lvl2pPr lvl="1"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2pPr>
            <a:lvl3pPr lvl="2"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3pPr>
            <a:lvl4pPr lvl="3"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4pPr>
            <a:lvl5pPr lvl="4"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5pPr>
            <a:lvl6pPr lvl="5"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6pPr>
            <a:lvl7pPr lvl="6"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7pPr>
            <a:lvl8pPr lvl="7"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8pPr>
            <a:lvl9pPr lvl="8"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9pPr>
          </a:lstStyle>
          <a:p/>
        </p:txBody>
      </p:sp>
      <p:sp>
        <p:nvSpPr>
          <p:cNvPr id="100" name="Google Shape;100;p15"/>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
        <p:nvSpPr>
          <p:cNvPr id="101" name="Google Shape;101;p15"/>
          <p:cNvSpPr txBox="1"/>
          <p:nvPr/>
        </p:nvSpPr>
        <p:spPr>
          <a:xfrm>
            <a:off x="425200" y="415650"/>
            <a:ext cx="848700" cy="87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rgbClr val="FFFFFF"/>
                </a:solidFill>
              </a:rPr>
              <a:t>“</a:t>
            </a:r>
            <a:endParaRPr sz="9600">
              <a:solidFill>
                <a:srgbClr val="FFFFFF"/>
              </a:solidFill>
            </a:endParaRPr>
          </a:p>
        </p:txBody>
      </p:sp>
      <p:sp>
        <p:nvSpPr>
          <p:cNvPr id="102" name="Google Shape;102;p15"/>
          <p:cNvSpPr txBox="1"/>
          <p:nvPr/>
        </p:nvSpPr>
        <p:spPr>
          <a:xfrm rot="10674803">
            <a:off x="7933988" y="3713132"/>
            <a:ext cx="848663" cy="87447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rgbClr val="FFFFFF"/>
                </a:solidFill>
              </a:rPr>
              <a:t>“</a:t>
            </a:r>
            <a:endParaRPr sz="9600">
              <a:solidFill>
                <a:srgbClr val="FFFFFF"/>
              </a:solidFill>
              <a:latin typeface="Lato"/>
              <a:ea typeface="Lato"/>
              <a:cs typeface="Lato"/>
              <a:sym typeface="Lato"/>
            </a:endParaRPr>
          </a:p>
        </p:txBody>
      </p:sp>
      <p:sp>
        <p:nvSpPr>
          <p:cNvPr id="103" name="Google Shape;103;p15"/>
          <p:cNvSpPr txBox="1"/>
          <p:nvPr>
            <p:ph idx="1" type="subTitle"/>
          </p:nvPr>
        </p:nvSpPr>
        <p:spPr>
          <a:xfrm>
            <a:off x="422800" y="4264275"/>
            <a:ext cx="82968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rgbClr val="FFFFFF"/>
                </a:solidFill>
                <a:latin typeface="Lato"/>
                <a:ea typeface="Lato"/>
                <a:cs typeface="Lato"/>
                <a:sym typeface="Lato"/>
              </a:defRPr>
            </a:lvl1pPr>
            <a:lvl2pPr lvl="1" rtl="0" algn="ctr">
              <a:spcBef>
                <a:spcPts val="0"/>
              </a:spcBef>
              <a:spcAft>
                <a:spcPts val="0"/>
              </a:spcAft>
              <a:buNone/>
              <a:defRPr>
                <a:solidFill>
                  <a:srgbClr val="FFFFFF"/>
                </a:solidFill>
                <a:latin typeface="Lato"/>
                <a:ea typeface="Lato"/>
                <a:cs typeface="Lato"/>
                <a:sym typeface="Lato"/>
              </a:defRPr>
            </a:lvl2pPr>
            <a:lvl3pPr lvl="2" rtl="0" algn="ctr">
              <a:spcBef>
                <a:spcPts val="0"/>
              </a:spcBef>
              <a:spcAft>
                <a:spcPts val="0"/>
              </a:spcAft>
              <a:buNone/>
              <a:defRPr>
                <a:solidFill>
                  <a:srgbClr val="FFFFFF"/>
                </a:solidFill>
                <a:latin typeface="Lato"/>
                <a:ea typeface="Lato"/>
                <a:cs typeface="Lato"/>
                <a:sym typeface="Lato"/>
              </a:defRPr>
            </a:lvl3pPr>
            <a:lvl4pPr lvl="3" rtl="0" algn="ctr">
              <a:spcBef>
                <a:spcPts val="0"/>
              </a:spcBef>
              <a:spcAft>
                <a:spcPts val="0"/>
              </a:spcAft>
              <a:buNone/>
              <a:defRPr>
                <a:solidFill>
                  <a:srgbClr val="FFFFFF"/>
                </a:solidFill>
                <a:latin typeface="Lato"/>
                <a:ea typeface="Lato"/>
                <a:cs typeface="Lato"/>
                <a:sym typeface="Lato"/>
              </a:defRPr>
            </a:lvl4pPr>
            <a:lvl5pPr lvl="4" rtl="0" algn="ctr">
              <a:spcBef>
                <a:spcPts val="0"/>
              </a:spcBef>
              <a:spcAft>
                <a:spcPts val="0"/>
              </a:spcAft>
              <a:buNone/>
              <a:defRPr>
                <a:solidFill>
                  <a:srgbClr val="FFFFFF"/>
                </a:solidFill>
                <a:latin typeface="Lato"/>
                <a:ea typeface="Lato"/>
                <a:cs typeface="Lato"/>
                <a:sym typeface="Lato"/>
              </a:defRPr>
            </a:lvl5pPr>
            <a:lvl6pPr lvl="5" rtl="0" algn="ctr">
              <a:spcBef>
                <a:spcPts val="0"/>
              </a:spcBef>
              <a:spcAft>
                <a:spcPts val="0"/>
              </a:spcAft>
              <a:buNone/>
              <a:defRPr>
                <a:solidFill>
                  <a:srgbClr val="FFFFFF"/>
                </a:solidFill>
                <a:latin typeface="Lato"/>
                <a:ea typeface="Lato"/>
                <a:cs typeface="Lato"/>
                <a:sym typeface="Lato"/>
              </a:defRPr>
            </a:lvl6pPr>
            <a:lvl7pPr lvl="6" rtl="0" algn="ctr">
              <a:spcBef>
                <a:spcPts val="0"/>
              </a:spcBef>
              <a:spcAft>
                <a:spcPts val="0"/>
              </a:spcAft>
              <a:buNone/>
              <a:defRPr>
                <a:solidFill>
                  <a:srgbClr val="FFFFFF"/>
                </a:solidFill>
                <a:latin typeface="Lato"/>
                <a:ea typeface="Lato"/>
                <a:cs typeface="Lato"/>
                <a:sym typeface="Lato"/>
              </a:defRPr>
            </a:lvl7pPr>
            <a:lvl8pPr lvl="7" rtl="0" algn="ctr">
              <a:spcBef>
                <a:spcPts val="0"/>
              </a:spcBef>
              <a:spcAft>
                <a:spcPts val="0"/>
              </a:spcAft>
              <a:buNone/>
              <a:defRPr>
                <a:solidFill>
                  <a:srgbClr val="FFFFFF"/>
                </a:solidFill>
                <a:latin typeface="Lato"/>
                <a:ea typeface="Lato"/>
                <a:cs typeface="Lato"/>
                <a:sym typeface="Lato"/>
              </a:defRPr>
            </a:lvl8pPr>
            <a:lvl9pPr lvl="8" rtl="0" algn="ctr">
              <a:spcBef>
                <a:spcPts val="0"/>
              </a:spcBef>
              <a:spcAft>
                <a:spcPts val="0"/>
              </a:spcAft>
              <a:buNone/>
              <a:defRPr>
                <a:solidFill>
                  <a:srgbClr val="FFFFFF"/>
                </a:solidFill>
                <a:latin typeface="Lato"/>
                <a:ea typeface="Lato"/>
                <a:cs typeface="Lato"/>
                <a:sym typeface="Lato"/>
              </a:defRPr>
            </a:lvl9pPr>
          </a:lstStyle>
          <a:p/>
        </p:txBody>
      </p:sp>
      <p:sp>
        <p:nvSpPr>
          <p:cNvPr id="104" name="Google Shape;104;p15"/>
          <p:cNvSpPr txBox="1"/>
          <p:nvPr>
            <p:ph idx="2" type="subTitle"/>
          </p:nvPr>
        </p:nvSpPr>
        <p:spPr>
          <a:xfrm>
            <a:off x="429975" y="4672325"/>
            <a:ext cx="4335600" cy="4713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a:solidFill>
                  <a:srgbClr val="D9D9D9"/>
                </a:solidFill>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ovie" type="tx">
  <p:cSld name="TITLE_AND_BODY">
    <p:bg>
      <p:bgPr>
        <a:solidFill>
          <a:srgbClr val="000000"/>
        </a:solidFill>
      </p:bgPr>
    </p:bg>
    <p:spTree>
      <p:nvGrpSpPr>
        <p:cNvPr id="105" name="Shape 105"/>
        <p:cNvGrpSpPr/>
        <p:nvPr/>
      </p:nvGrpSpPr>
      <p:grpSpPr>
        <a:xfrm>
          <a:off x="0" y="0"/>
          <a:ext cx="0" cy="0"/>
          <a:chOff x="0" y="0"/>
          <a:chExt cx="0" cy="0"/>
        </a:xfrm>
      </p:grpSpPr>
      <p:sp>
        <p:nvSpPr>
          <p:cNvPr id="106" name="Google Shape;106;p16"/>
          <p:cNvSpPr txBox="1"/>
          <p:nvPr/>
        </p:nvSpPr>
        <p:spPr>
          <a:xfrm>
            <a:off x="-12850" y="0"/>
            <a:ext cx="2417700" cy="874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latin typeface="Lato"/>
                <a:ea typeface="Lato"/>
                <a:cs typeface="Lato"/>
                <a:sym typeface="Lato"/>
              </a:rPr>
              <a:t>Movie</a:t>
            </a:r>
            <a:endParaRPr sz="6000">
              <a:solidFill>
                <a:srgbClr val="FFFFFF"/>
              </a:solidFill>
              <a:latin typeface="Lato"/>
              <a:ea typeface="Lato"/>
              <a:cs typeface="Lato"/>
              <a:sym typeface="Lato"/>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acts left" type="twoColTx">
  <p:cSld name="TITLE_AND_TWO_COLUMNS">
    <p:spTree>
      <p:nvGrpSpPr>
        <p:cNvPr id="107" name="Shape 107"/>
        <p:cNvGrpSpPr/>
        <p:nvPr/>
      </p:nvGrpSpPr>
      <p:grpSpPr>
        <a:xfrm>
          <a:off x="0" y="0"/>
          <a:ext cx="0" cy="0"/>
          <a:chOff x="0" y="0"/>
          <a:chExt cx="0" cy="0"/>
        </a:xfrm>
      </p:grpSpPr>
      <p:sp>
        <p:nvSpPr>
          <p:cNvPr id="108" name="Google Shape;108;p17"/>
          <p:cNvSpPr txBox="1"/>
          <p:nvPr>
            <p:ph type="title"/>
          </p:nvPr>
        </p:nvSpPr>
        <p:spPr>
          <a:xfrm>
            <a:off x="0" y="15050"/>
            <a:ext cx="6419400" cy="724200"/>
          </a:xfrm>
          <a:prstGeom prst="rect">
            <a:avLst/>
          </a:prstGeom>
          <a:solidFill>
            <a:srgbClr val="F46524"/>
          </a:solidFill>
          <a:ln>
            <a:noFill/>
          </a:ln>
        </p:spPr>
        <p:txBody>
          <a:bodyPr anchorCtr="0" anchor="ctr" bIns="91425" lIns="91425" spcFirstLastPara="1" rIns="91425" wrap="square" tIns="91425">
            <a:noAutofit/>
          </a:bodyPr>
          <a:lstStyle>
            <a:lvl1pPr lvl="0" rtl="0">
              <a:spcBef>
                <a:spcPts val="0"/>
              </a:spcBef>
              <a:spcAft>
                <a:spcPts val="0"/>
              </a:spcAft>
              <a:buClr>
                <a:srgbClr val="FFFFFF"/>
              </a:buClr>
              <a:buSzPts val="4400"/>
              <a:buFont typeface="Lato"/>
              <a:buChar char="●"/>
              <a:defRPr sz="4400">
                <a:solidFill>
                  <a:srgbClr val="FFFFFF"/>
                </a:solidFill>
                <a:latin typeface="Lato"/>
                <a:ea typeface="Lato"/>
                <a:cs typeface="Lato"/>
                <a:sym typeface="Lato"/>
              </a:defRPr>
            </a:lvl1pPr>
            <a:lvl2pPr lvl="1"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2pPr>
            <a:lvl3pPr lvl="2"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3pPr>
            <a:lvl4pPr lvl="3"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4pPr>
            <a:lvl5pPr lvl="4"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5pPr>
            <a:lvl6pPr lvl="5"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6pPr>
            <a:lvl7pPr lvl="6"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7pPr>
            <a:lvl8pPr lvl="7"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8pPr>
            <a:lvl9pPr lvl="8"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9pPr>
          </a:lstStyle>
          <a:p/>
        </p:txBody>
      </p:sp>
      <p:sp>
        <p:nvSpPr>
          <p:cNvPr id="109" name="Google Shape;109;p17"/>
          <p:cNvSpPr txBox="1"/>
          <p:nvPr>
            <p:ph idx="1" type="body"/>
          </p:nvPr>
        </p:nvSpPr>
        <p:spPr>
          <a:xfrm>
            <a:off x="0" y="739250"/>
            <a:ext cx="9092100" cy="44043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Font typeface="Lato"/>
              <a:buChar char="●"/>
              <a:defRPr>
                <a:latin typeface="Lato"/>
                <a:ea typeface="Lato"/>
                <a:cs typeface="Lato"/>
                <a:sym typeface="Lato"/>
              </a:defRPr>
            </a:lvl1pPr>
            <a:lvl2pPr indent="-317500" lvl="1" marL="914400" rtl="0">
              <a:spcBef>
                <a:spcPts val="0"/>
              </a:spcBef>
              <a:spcAft>
                <a:spcPts val="0"/>
              </a:spcAft>
              <a:buSzPts val="1400"/>
              <a:buFont typeface="Lato"/>
              <a:buChar char="○"/>
              <a:defRPr>
                <a:latin typeface="Lato"/>
                <a:ea typeface="Lato"/>
                <a:cs typeface="Lato"/>
                <a:sym typeface="Lato"/>
              </a:defRPr>
            </a:lvl2pPr>
            <a:lvl3pPr indent="-317500" lvl="2" marL="1371600" rtl="0">
              <a:spcBef>
                <a:spcPts val="0"/>
              </a:spcBef>
              <a:spcAft>
                <a:spcPts val="0"/>
              </a:spcAft>
              <a:buSzPts val="1400"/>
              <a:buFont typeface="Lato"/>
              <a:buChar char="■"/>
              <a:defRPr>
                <a:latin typeface="Lato"/>
                <a:ea typeface="Lato"/>
                <a:cs typeface="Lato"/>
                <a:sym typeface="Lato"/>
              </a:defRPr>
            </a:lvl3pPr>
            <a:lvl4pPr indent="-317500" lvl="3" marL="1828800" rtl="0">
              <a:spcBef>
                <a:spcPts val="0"/>
              </a:spcBef>
              <a:spcAft>
                <a:spcPts val="0"/>
              </a:spcAft>
              <a:buSzPts val="1400"/>
              <a:buFont typeface="Lato"/>
              <a:buChar char="●"/>
              <a:defRPr>
                <a:latin typeface="Lato"/>
                <a:ea typeface="Lato"/>
                <a:cs typeface="Lato"/>
                <a:sym typeface="Lato"/>
              </a:defRPr>
            </a:lvl4pPr>
            <a:lvl5pPr indent="-317500" lvl="4" marL="2286000" rtl="0">
              <a:spcBef>
                <a:spcPts val="0"/>
              </a:spcBef>
              <a:spcAft>
                <a:spcPts val="0"/>
              </a:spcAft>
              <a:buSzPts val="1400"/>
              <a:buFont typeface="Lato"/>
              <a:buChar char="○"/>
              <a:defRPr>
                <a:latin typeface="Lato"/>
                <a:ea typeface="Lato"/>
                <a:cs typeface="Lato"/>
                <a:sym typeface="Lato"/>
              </a:defRPr>
            </a:lvl5pPr>
            <a:lvl6pPr indent="-317500" lvl="5" marL="2743200" rtl="0">
              <a:spcBef>
                <a:spcPts val="0"/>
              </a:spcBef>
              <a:spcAft>
                <a:spcPts val="0"/>
              </a:spcAft>
              <a:buSzPts val="1400"/>
              <a:buFont typeface="Lato"/>
              <a:buChar char="■"/>
              <a:defRPr>
                <a:latin typeface="Lato"/>
                <a:ea typeface="Lato"/>
                <a:cs typeface="Lato"/>
                <a:sym typeface="Lato"/>
              </a:defRPr>
            </a:lvl6pPr>
            <a:lvl7pPr indent="-317500" lvl="6" marL="3200400" rtl="0">
              <a:spcBef>
                <a:spcPts val="0"/>
              </a:spcBef>
              <a:spcAft>
                <a:spcPts val="0"/>
              </a:spcAft>
              <a:buSzPts val="1400"/>
              <a:buFont typeface="Lato"/>
              <a:buChar char="●"/>
              <a:defRPr>
                <a:latin typeface="Lato"/>
                <a:ea typeface="Lato"/>
                <a:cs typeface="Lato"/>
                <a:sym typeface="Lato"/>
              </a:defRPr>
            </a:lvl7pPr>
            <a:lvl8pPr indent="-317500" lvl="7" marL="3657600" rtl="0">
              <a:spcBef>
                <a:spcPts val="0"/>
              </a:spcBef>
              <a:spcAft>
                <a:spcPts val="0"/>
              </a:spcAft>
              <a:buSzPts val="1400"/>
              <a:buFont typeface="Lato"/>
              <a:buChar char="○"/>
              <a:defRPr>
                <a:latin typeface="Lato"/>
                <a:ea typeface="Lato"/>
                <a:cs typeface="Lato"/>
                <a:sym typeface="Lato"/>
              </a:defRPr>
            </a:lvl8pPr>
            <a:lvl9pPr indent="-317500" lvl="8" marL="4114800" rtl="0">
              <a:spcBef>
                <a:spcPts val="0"/>
              </a:spcBef>
              <a:spcAft>
                <a:spcPts val="0"/>
              </a:spcAft>
              <a:buSzPts val="1400"/>
              <a:buFont typeface="Lato"/>
              <a:buChar char="■"/>
              <a:defRPr>
                <a:latin typeface="Lato"/>
                <a:ea typeface="Lato"/>
                <a:cs typeface="Lato"/>
                <a:sym typeface="Lato"/>
              </a:defRPr>
            </a:lvl9pPr>
          </a:lstStyle>
          <a:p/>
        </p:txBody>
      </p:sp>
      <p:sp>
        <p:nvSpPr>
          <p:cNvPr id="110" name="Google Shape;110;p17"/>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fographic" type="titleOnly">
  <p:cSld name="TITLE_ONLY">
    <p:spTree>
      <p:nvGrpSpPr>
        <p:cNvPr id="111" name="Shape 111"/>
        <p:cNvGrpSpPr/>
        <p:nvPr/>
      </p:nvGrpSpPr>
      <p:grpSpPr>
        <a:xfrm>
          <a:off x="0" y="0"/>
          <a:ext cx="0" cy="0"/>
          <a:chOff x="0" y="0"/>
          <a:chExt cx="0" cy="0"/>
        </a:xfrm>
      </p:grpSpPr>
      <p:sp>
        <p:nvSpPr>
          <p:cNvPr id="112" name="Google Shape;112;p18"/>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indent="0" lvl="0" marL="0" rtl="0" algn="l">
              <a:spcBef>
                <a:spcPts val="0"/>
              </a:spcBef>
              <a:spcAft>
                <a:spcPts val="0"/>
              </a:spcAft>
              <a:buNone/>
            </a:pPr>
            <a:fld id="{00000000-1234-1234-1234-123412341234}" type="slidenum">
              <a:rPr lang="en"/>
              <a:t>‹#›</a:t>
            </a:fld>
            <a:endParaRPr/>
          </a:p>
        </p:txBody>
      </p:sp>
      <p:sp>
        <p:nvSpPr>
          <p:cNvPr id="113" name="Google Shape;113;p18"/>
          <p:cNvSpPr txBox="1"/>
          <p:nvPr/>
        </p:nvSpPr>
        <p:spPr>
          <a:xfrm>
            <a:off x="-12850" y="0"/>
            <a:ext cx="4629900" cy="874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latin typeface="Lato"/>
                <a:ea typeface="Lato"/>
                <a:cs typeface="Lato"/>
                <a:sym typeface="Lato"/>
              </a:rPr>
              <a:t>InfoGraphic</a:t>
            </a:r>
            <a:endParaRPr sz="6000">
              <a:solidFill>
                <a:srgbClr val="FFFFFF"/>
              </a:solidFill>
              <a:latin typeface="Lato"/>
              <a:ea typeface="Lato"/>
              <a:cs typeface="Lato"/>
              <a:sym typeface="Lato"/>
            </a:endParaRPr>
          </a:p>
        </p:txBody>
      </p:sp>
      <p:sp>
        <p:nvSpPr>
          <p:cNvPr id="114" name="Google Shape;114;p18"/>
          <p:cNvSpPr txBox="1"/>
          <p:nvPr>
            <p:ph idx="1" type="subTitle"/>
          </p:nvPr>
        </p:nvSpPr>
        <p:spPr>
          <a:xfrm>
            <a:off x="4617050" y="0"/>
            <a:ext cx="4041600" cy="336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a:solidFill>
                  <a:srgbClr val="B7B7B7"/>
                </a:solidFill>
                <a:latin typeface="Lato"/>
                <a:ea typeface="Lato"/>
                <a:cs typeface="Lato"/>
                <a:sym typeface="Lato"/>
              </a:defRPr>
            </a:lvl1pPr>
            <a:lvl2pPr lvl="1" rtl="0">
              <a:spcBef>
                <a:spcPts val="0"/>
              </a:spcBef>
              <a:spcAft>
                <a:spcPts val="0"/>
              </a:spcAft>
              <a:buNone/>
              <a:defRPr>
                <a:solidFill>
                  <a:srgbClr val="B7B7B7"/>
                </a:solidFill>
                <a:latin typeface="Lato"/>
                <a:ea typeface="Lato"/>
                <a:cs typeface="Lato"/>
                <a:sym typeface="Lato"/>
              </a:defRPr>
            </a:lvl2pPr>
            <a:lvl3pPr lvl="2" rtl="0">
              <a:spcBef>
                <a:spcPts val="0"/>
              </a:spcBef>
              <a:spcAft>
                <a:spcPts val="0"/>
              </a:spcAft>
              <a:buNone/>
              <a:defRPr>
                <a:solidFill>
                  <a:srgbClr val="B7B7B7"/>
                </a:solidFill>
                <a:latin typeface="Lato"/>
                <a:ea typeface="Lato"/>
                <a:cs typeface="Lato"/>
                <a:sym typeface="Lato"/>
              </a:defRPr>
            </a:lvl3pPr>
            <a:lvl4pPr lvl="3" rtl="0">
              <a:spcBef>
                <a:spcPts val="0"/>
              </a:spcBef>
              <a:spcAft>
                <a:spcPts val="0"/>
              </a:spcAft>
              <a:buNone/>
              <a:defRPr>
                <a:solidFill>
                  <a:srgbClr val="B7B7B7"/>
                </a:solidFill>
                <a:latin typeface="Lato"/>
                <a:ea typeface="Lato"/>
                <a:cs typeface="Lato"/>
                <a:sym typeface="Lato"/>
              </a:defRPr>
            </a:lvl4pPr>
            <a:lvl5pPr lvl="4" rtl="0">
              <a:spcBef>
                <a:spcPts val="0"/>
              </a:spcBef>
              <a:spcAft>
                <a:spcPts val="0"/>
              </a:spcAft>
              <a:buNone/>
              <a:defRPr>
                <a:solidFill>
                  <a:srgbClr val="B7B7B7"/>
                </a:solidFill>
                <a:latin typeface="Lato"/>
                <a:ea typeface="Lato"/>
                <a:cs typeface="Lato"/>
                <a:sym typeface="Lato"/>
              </a:defRPr>
            </a:lvl5pPr>
            <a:lvl6pPr lvl="5" rtl="0">
              <a:spcBef>
                <a:spcPts val="0"/>
              </a:spcBef>
              <a:spcAft>
                <a:spcPts val="0"/>
              </a:spcAft>
              <a:buNone/>
              <a:defRPr>
                <a:solidFill>
                  <a:srgbClr val="B7B7B7"/>
                </a:solidFill>
                <a:latin typeface="Lato"/>
                <a:ea typeface="Lato"/>
                <a:cs typeface="Lato"/>
                <a:sym typeface="Lato"/>
              </a:defRPr>
            </a:lvl6pPr>
            <a:lvl7pPr lvl="6" rtl="0">
              <a:spcBef>
                <a:spcPts val="0"/>
              </a:spcBef>
              <a:spcAft>
                <a:spcPts val="0"/>
              </a:spcAft>
              <a:buNone/>
              <a:defRPr>
                <a:solidFill>
                  <a:srgbClr val="B7B7B7"/>
                </a:solidFill>
                <a:latin typeface="Lato"/>
                <a:ea typeface="Lato"/>
                <a:cs typeface="Lato"/>
                <a:sym typeface="Lato"/>
              </a:defRPr>
            </a:lvl7pPr>
            <a:lvl8pPr lvl="7" rtl="0">
              <a:spcBef>
                <a:spcPts val="0"/>
              </a:spcBef>
              <a:spcAft>
                <a:spcPts val="0"/>
              </a:spcAft>
              <a:buNone/>
              <a:defRPr>
                <a:solidFill>
                  <a:srgbClr val="B7B7B7"/>
                </a:solidFill>
                <a:latin typeface="Lato"/>
                <a:ea typeface="Lato"/>
                <a:cs typeface="Lato"/>
                <a:sym typeface="Lato"/>
              </a:defRPr>
            </a:lvl8pPr>
            <a:lvl9pPr lvl="8" rtl="0">
              <a:spcBef>
                <a:spcPts val="0"/>
              </a:spcBef>
              <a:spcAft>
                <a:spcPts val="0"/>
              </a:spcAft>
              <a:buNone/>
              <a:defRPr>
                <a:solidFill>
                  <a:srgbClr val="B7B7B7"/>
                </a:solidFill>
                <a:latin typeface="Lato"/>
                <a:ea typeface="Lato"/>
                <a:cs typeface="Lato"/>
                <a:sym typeface="Lato"/>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p">
  <p:cSld name="ONE_COLUMN_TEXT">
    <p:spTree>
      <p:nvGrpSpPr>
        <p:cNvPr id="115" name="Shape 115"/>
        <p:cNvGrpSpPr/>
        <p:nvPr/>
      </p:nvGrpSpPr>
      <p:grpSpPr>
        <a:xfrm>
          <a:off x="0" y="0"/>
          <a:ext cx="0" cy="0"/>
          <a:chOff x="0" y="0"/>
          <a:chExt cx="0" cy="0"/>
        </a:xfrm>
      </p:grpSpPr>
      <p:pic>
        <p:nvPicPr>
          <p:cNvPr descr="World Map | by" id="116" name="Google Shape;116;p19"/>
          <p:cNvPicPr preferRelativeResize="0"/>
          <p:nvPr/>
        </p:nvPicPr>
        <p:blipFill>
          <a:blip r:embed="rId2">
            <a:alphaModFix/>
          </a:blip>
          <a:stretch>
            <a:fillRect/>
          </a:stretch>
        </p:blipFill>
        <p:spPr>
          <a:xfrm>
            <a:off x="664772" y="0"/>
            <a:ext cx="7814456" cy="5143500"/>
          </a:xfrm>
          <a:prstGeom prst="rect">
            <a:avLst/>
          </a:prstGeom>
          <a:noFill/>
          <a:ln>
            <a:noFill/>
          </a:ln>
        </p:spPr>
      </p:pic>
      <p:sp>
        <p:nvSpPr>
          <p:cNvPr id="117" name="Google Shape;117;p19"/>
          <p:cNvSpPr txBox="1"/>
          <p:nvPr>
            <p:ph type="title"/>
          </p:nvPr>
        </p:nvSpPr>
        <p:spPr>
          <a:xfrm>
            <a:off x="0" y="4252500"/>
            <a:ext cx="2551500" cy="8910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000"/>
              <a:buFont typeface="Lato"/>
              <a:buChar char="●"/>
              <a:defRPr b="1" sz="2000">
                <a:latin typeface="Lato"/>
                <a:ea typeface="Lato"/>
                <a:cs typeface="Lato"/>
                <a:sym typeface="Lato"/>
              </a:defRPr>
            </a:lvl1pPr>
            <a:lvl2pPr lvl="1" rtl="0">
              <a:spcBef>
                <a:spcPts val="0"/>
              </a:spcBef>
              <a:spcAft>
                <a:spcPts val="0"/>
              </a:spcAft>
              <a:buSzPts val="2000"/>
              <a:buFont typeface="Lato"/>
              <a:buChar char="○"/>
              <a:defRPr b="1" sz="2000">
                <a:latin typeface="Lato"/>
                <a:ea typeface="Lato"/>
                <a:cs typeface="Lato"/>
                <a:sym typeface="Lato"/>
              </a:defRPr>
            </a:lvl2pPr>
            <a:lvl3pPr lvl="2" rtl="0">
              <a:spcBef>
                <a:spcPts val="0"/>
              </a:spcBef>
              <a:spcAft>
                <a:spcPts val="0"/>
              </a:spcAft>
              <a:buSzPts val="2000"/>
              <a:buFont typeface="Lato"/>
              <a:buChar char="■"/>
              <a:defRPr b="1" sz="2000">
                <a:latin typeface="Lato"/>
                <a:ea typeface="Lato"/>
                <a:cs typeface="Lato"/>
                <a:sym typeface="Lato"/>
              </a:defRPr>
            </a:lvl3pPr>
            <a:lvl4pPr lvl="3" rtl="0">
              <a:spcBef>
                <a:spcPts val="0"/>
              </a:spcBef>
              <a:spcAft>
                <a:spcPts val="0"/>
              </a:spcAft>
              <a:buSzPts val="2000"/>
              <a:buFont typeface="Lato"/>
              <a:buChar char="●"/>
              <a:defRPr b="1" sz="2000">
                <a:latin typeface="Lato"/>
                <a:ea typeface="Lato"/>
                <a:cs typeface="Lato"/>
                <a:sym typeface="Lato"/>
              </a:defRPr>
            </a:lvl4pPr>
            <a:lvl5pPr lvl="4" rtl="0">
              <a:spcBef>
                <a:spcPts val="0"/>
              </a:spcBef>
              <a:spcAft>
                <a:spcPts val="0"/>
              </a:spcAft>
              <a:buSzPts val="2000"/>
              <a:buFont typeface="Lato"/>
              <a:buChar char="○"/>
              <a:defRPr b="1" sz="2000">
                <a:latin typeface="Lato"/>
                <a:ea typeface="Lato"/>
                <a:cs typeface="Lato"/>
                <a:sym typeface="Lato"/>
              </a:defRPr>
            </a:lvl5pPr>
            <a:lvl6pPr lvl="5" rtl="0">
              <a:spcBef>
                <a:spcPts val="0"/>
              </a:spcBef>
              <a:spcAft>
                <a:spcPts val="0"/>
              </a:spcAft>
              <a:buSzPts val="2000"/>
              <a:buFont typeface="Lato"/>
              <a:buChar char="■"/>
              <a:defRPr b="1" sz="2000">
                <a:latin typeface="Lato"/>
                <a:ea typeface="Lato"/>
                <a:cs typeface="Lato"/>
                <a:sym typeface="Lato"/>
              </a:defRPr>
            </a:lvl6pPr>
            <a:lvl7pPr lvl="6" rtl="0">
              <a:spcBef>
                <a:spcPts val="0"/>
              </a:spcBef>
              <a:spcAft>
                <a:spcPts val="0"/>
              </a:spcAft>
              <a:buSzPts val="2000"/>
              <a:buFont typeface="Lato"/>
              <a:buChar char="●"/>
              <a:defRPr b="1" sz="2000">
                <a:latin typeface="Lato"/>
                <a:ea typeface="Lato"/>
                <a:cs typeface="Lato"/>
                <a:sym typeface="Lato"/>
              </a:defRPr>
            </a:lvl7pPr>
            <a:lvl8pPr lvl="7" rtl="0">
              <a:spcBef>
                <a:spcPts val="0"/>
              </a:spcBef>
              <a:spcAft>
                <a:spcPts val="0"/>
              </a:spcAft>
              <a:buSzPts val="2000"/>
              <a:buFont typeface="Lato"/>
              <a:buChar char="○"/>
              <a:defRPr b="1" sz="2000">
                <a:latin typeface="Lato"/>
                <a:ea typeface="Lato"/>
                <a:cs typeface="Lato"/>
                <a:sym typeface="Lato"/>
              </a:defRPr>
            </a:lvl8pPr>
            <a:lvl9pPr lvl="8" rtl="0">
              <a:spcBef>
                <a:spcPts val="0"/>
              </a:spcBef>
              <a:spcAft>
                <a:spcPts val="0"/>
              </a:spcAft>
              <a:buSzPts val="2000"/>
              <a:buFont typeface="Lato"/>
              <a:buChar char="■"/>
              <a:defRPr b="1" sz="2000">
                <a:latin typeface="Lato"/>
                <a:ea typeface="Lato"/>
                <a:cs typeface="Lato"/>
                <a:sym typeface="Lato"/>
              </a:defRPr>
            </a:lvl9pPr>
          </a:lstStyle>
          <a:p/>
        </p:txBody>
      </p:sp>
      <p:sp>
        <p:nvSpPr>
          <p:cNvPr id="118" name="Google Shape;118;p19"/>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Gray">
  <p:cSld name="MAIN_POINT">
    <p:bg>
      <p:bgPr>
        <a:solidFill>
          <a:schemeClr val="lt2"/>
        </a:solidFill>
      </p:bgPr>
    </p:bg>
    <p:spTree>
      <p:nvGrpSpPr>
        <p:cNvPr id="119" name="Shape 119"/>
        <p:cNvGrpSpPr/>
        <p:nvPr/>
      </p:nvGrpSpPr>
      <p:grpSpPr>
        <a:xfrm>
          <a:off x="0" y="0"/>
          <a:ext cx="0" cy="0"/>
          <a:chOff x="0" y="0"/>
          <a:chExt cx="0" cy="0"/>
        </a:xfrm>
      </p:grpSpPr>
      <p:cxnSp>
        <p:nvCxnSpPr>
          <p:cNvPr id="120" name="Google Shape;120;p20"/>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21" name="Google Shape;121;p20"/>
          <p:cNvSpPr txBox="1"/>
          <p:nvPr>
            <p:ph type="title"/>
          </p:nvPr>
        </p:nvSpPr>
        <p:spPr>
          <a:xfrm>
            <a:off x="283103" y="712141"/>
            <a:ext cx="6244200" cy="38355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4800"/>
              <a:buChar char="●"/>
              <a:defRPr sz="4800">
                <a:solidFill>
                  <a:schemeClr val="lt1"/>
                </a:solidFill>
              </a:defRPr>
            </a:lvl1pPr>
            <a:lvl2pPr lvl="1" rtl="0">
              <a:spcBef>
                <a:spcPts val="0"/>
              </a:spcBef>
              <a:spcAft>
                <a:spcPts val="0"/>
              </a:spcAft>
              <a:buClr>
                <a:schemeClr val="lt1"/>
              </a:buClr>
              <a:buSzPts val="4800"/>
              <a:buChar char="○"/>
              <a:defRPr sz="4800">
                <a:solidFill>
                  <a:schemeClr val="lt1"/>
                </a:solidFill>
              </a:defRPr>
            </a:lvl2pPr>
            <a:lvl3pPr lvl="2" rtl="0">
              <a:spcBef>
                <a:spcPts val="0"/>
              </a:spcBef>
              <a:spcAft>
                <a:spcPts val="0"/>
              </a:spcAft>
              <a:buClr>
                <a:schemeClr val="lt1"/>
              </a:buClr>
              <a:buSzPts val="4800"/>
              <a:buChar char="■"/>
              <a:defRPr sz="4800">
                <a:solidFill>
                  <a:schemeClr val="lt1"/>
                </a:solidFill>
              </a:defRPr>
            </a:lvl3pPr>
            <a:lvl4pPr lvl="3" rtl="0">
              <a:spcBef>
                <a:spcPts val="0"/>
              </a:spcBef>
              <a:spcAft>
                <a:spcPts val="0"/>
              </a:spcAft>
              <a:buClr>
                <a:schemeClr val="lt1"/>
              </a:buClr>
              <a:buSzPts val="4800"/>
              <a:buChar char="●"/>
              <a:defRPr sz="4800">
                <a:solidFill>
                  <a:schemeClr val="lt1"/>
                </a:solidFill>
              </a:defRPr>
            </a:lvl4pPr>
            <a:lvl5pPr lvl="4" rtl="0">
              <a:spcBef>
                <a:spcPts val="0"/>
              </a:spcBef>
              <a:spcAft>
                <a:spcPts val="0"/>
              </a:spcAft>
              <a:buClr>
                <a:schemeClr val="lt1"/>
              </a:buClr>
              <a:buSzPts val="4800"/>
              <a:buChar char="○"/>
              <a:defRPr sz="4800">
                <a:solidFill>
                  <a:schemeClr val="lt1"/>
                </a:solidFill>
              </a:defRPr>
            </a:lvl5pPr>
            <a:lvl6pPr lvl="5" rtl="0">
              <a:spcBef>
                <a:spcPts val="0"/>
              </a:spcBef>
              <a:spcAft>
                <a:spcPts val="0"/>
              </a:spcAft>
              <a:buClr>
                <a:schemeClr val="lt1"/>
              </a:buClr>
              <a:buSzPts val="4800"/>
              <a:buChar char="■"/>
              <a:defRPr sz="4800">
                <a:solidFill>
                  <a:schemeClr val="lt1"/>
                </a:solidFill>
              </a:defRPr>
            </a:lvl6pPr>
            <a:lvl7pPr lvl="6" rtl="0">
              <a:spcBef>
                <a:spcPts val="0"/>
              </a:spcBef>
              <a:spcAft>
                <a:spcPts val="0"/>
              </a:spcAft>
              <a:buClr>
                <a:schemeClr val="lt1"/>
              </a:buClr>
              <a:buSzPts val="4800"/>
              <a:buChar char="●"/>
              <a:defRPr sz="4800">
                <a:solidFill>
                  <a:schemeClr val="lt1"/>
                </a:solidFill>
              </a:defRPr>
            </a:lvl7pPr>
            <a:lvl8pPr lvl="7" rtl="0">
              <a:spcBef>
                <a:spcPts val="0"/>
              </a:spcBef>
              <a:spcAft>
                <a:spcPts val="0"/>
              </a:spcAft>
              <a:buClr>
                <a:schemeClr val="lt1"/>
              </a:buClr>
              <a:buSzPts val="4800"/>
              <a:buChar char="○"/>
              <a:defRPr sz="4800">
                <a:solidFill>
                  <a:schemeClr val="lt1"/>
                </a:solidFill>
              </a:defRPr>
            </a:lvl8pPr>
            <a:lvl9pPr lvl="8" rtl="0">
              <a:spcBef>
                <a:spcPts val="0"/>
              </a:spcBef>
              <a:spcAft>
                <a:spcPts val="0"/>
              </a:spcAft>
              <a:buClr>
                <a:schemeClr val="lt1"/>
              </a:buClr>
              <a:buSzPts val="4800"/>
              <a:buChar char="■"/>
              <a:defRPr sz="4800">
                <a:solidFill>
                  <a:schemeClr val="lt1"/>
                </a:solidFill>
              </a:defRPr>
            </a:lvl9pPr>
          </a:lstStyle>
          <a:p/>
        </p:txBody>
      </p:sp>
      <p:sp>
        <p:nvSpPr>
          <p:cNvPr id="122" name="Google Shape;122;p20"/>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acts Right">
  <p:cSld name="SECTION_TITLE_AND_DESCRIPTION">
    <p:spTree>
      <p:nvGrpSpPr>
        <p:cNvPr id="123" name="Shape 123"/>
        <p:cNvGrpSpPr/>
        <p:nvPr/>
      </p:nvGrpSpPr>
      <p:grpSpPr>
        <a:xfrm>
          <a:off x="0" y="0"/>
          <a:ext cx="0" cy="0"/>
          <a:chOff x="0" y="0"/>
          <a:chExt cx="0" cy="0"/>
        </a:xfrm>
      </p:grpSpPr>
      <p:sp>
        <p:nvSpPr>
          <p:cNvPr id="124" name="Google Shape;124;p21"/>
          <p:cNvSpPr txBox="1"/>
          <p:nvPr>
            <p:ph type="title"/>
          </p:nvPr>
        </p:nvSpPr>
        <p:spPr>
          <a:xfrm>
            <a:off x="3118500" y="0"/>
            <a:ext cx="6025500" cy="587100"/>
          </a:xfrm>
          <a:prstGeom prst="rect">
            <a:avLst/>
          </a:prstGeom>
          <a:solidFill>
            <a:srgbClr val="F46524"/>
          </a:solidFill>
          <a:ln>
            <a:noFill/>
          </a:ln>
        </p:spPr>
        <p:txBody>
          <a:bodyPr anchorCtr="0" anchor="ctr" bIns="91425" lIns="91425" spcFirstLastPara="1" rIns="91425" wrap="square" tIns="91425">
            <a:noAutofit/>
          </a:bodyPr>
          <a:lstStyle>
            <a:lvl1pPr lvl="0" rtl="0">
              <a:spcBef>
                <a:spcPts val="0"/>
              </a:spcBef>
              <a:spcAft>
                <a:spcPts val="0"/>
              </a:spcAft>
              <a:buClr>
                <a:srgbClr val="FFFFFF"/>
              </a:buClr>
              <a:buSzPts val="3600"/>
              <a:buFont typeface="Lato"/>
              <a:buChar char="●"/>
              <a:defRPr sz="3600">
                <a:solidFill>
                  <a:srgbClr val="FFFFFF"/>
                </a:solidFill>
                <a:latin typeface="Lato"/>
                <a:ea typeface="Lato"/>
                <a:cs typeface="Lato"/>
                <a:sym typeface="Lato"/>
              </a:defRPr>
            </a:lvl1pPr>
            <a:lvl2pPr lvl="1"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2pPr>
            <a:lvl3pPr lvl="2"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3pPr>
            <a:lvl4pPr lvl="3"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4pPr>
            <a:lvl5pPr lvl="4"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5pPr>
            <a:lvl6pPr lvl="5"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6pPr>
            <a:lvl7pPr lvl="6"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7pPr>
            <a:lvl8pPr lvl="7"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8pPr>
            <a:lvl9pPr lvl="8" rtl="0" algn="ctr">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9pPr>
          </a:lstStyle>
          <a:p/>
        </p:txBody>
      </p:sp>
      <p:sp>
        <p:nvSpPr>
          <p:cNvPr id="125" name="Google Shape;125;p21"/>
          <p:cNvSpPr txBox="1"/>
          <p:nvPr>
            <p:ph idx="1" type="body"/>
          </p:nvPr>
        </p:nvSpPr>
        <p:spPr>
          <a:xfrm>
            <a:off x="0" y="587100"/>
            <a:ext cx="9144000" cy="4556400"/>
          </a:xfrm>
          <a:prstGeom prst="rect">
            <a:avLst/>
          </a:prstGeom>
          <a:noFill/>
          <a:ln>
            <a:noFill/>
          </a:ln>
        </p:spPr>
        <p:txBody>
          <a:bodyPr anchorCtr="0" anchor="t" bIns="91425" lIns="91425" spcFirstLastPara="1" rIns="91425" wrap="square" tIns="91425">
            <a:noAutofit/>
          </a:bodyPr>
          <a:lstStyle>
            <a:lvl1pPr indent="-330200" lvl="0" marL="457200" rtl="0">
              <a:spcBef>
                <a:spcPts val="0"/>
              </a:spcBef>
              <a:spcAft>
                <a:spcPts val="0"/>
              </a:spcAft>
              <a:buSzPts val="1600"/>
              <a:buFont typeface="Lato"/>
              <a:buChar char="●"/>
              <a:defRPr sz="1600">
                <a:latin typeface="Lato"/>
                <a:ea typeface="Lato"/>
                <a:cs typeface="Lato"/>
                <a:sym typeface="Lato"/>
              </a:defRPr>
            </a:lvl1pPr>
            <a:lvl2pPr indent="-330200" lvl="1" marL="914400" rtl="0">
              <a:spcBef>
                <a:spcPts val="0"/>
              </a:spcBef>
              <a:spcAft>
                <a:spcPts val="0"/>
              </a:spcAft>
              <a:buSzPts val="1600"/>
              <a:buFont typeface="Lato"/>
              <a:buChar char="○"/>
              <a:defRPr sz="1600">
                <a:latin typeface="Lato"/>
                <a:ea typeface="Lato"/>
                <a:cs typeface="Lato"/>
                <a:sym typeface="Lato"/>
              </a:defRPr>
            </a:lvl2pPr>
            <a:lvl3pPr indent="-330200" lvl="2" marL="1371600" rtl="0">
              <a:spcBef>
                <a:spcPts val="0"/>
              </a:spcBef>
              <a:spcAft>
                <a:spcPts val="0"/>
              </a:spcAft>
              <a:buSzPts val="1600"/>
              <a:buFont typeface="Lato"/>
              <a:buChar char="■"/>
              <a:defRPr sz="1600">
                <a:latin typeface="Lato"/>
                <a:ea typeface="Lato"/>
                <a:cs typeface="Lato"/>
                <a:sym typeface="Lato"/>
              </a:defRPr>
            </a:lvl3pPr>
            <a:lvl4pPr indent="-330200" lvl="3" marL="1828800" rtl="0">
              <a:spcBef>
                <a:spcPts val="0"/>
              </a:spcBef>
              <a:spcAft>
                <a:spcPts val="0"/>
              </a:spcAft>
              <a:buSzPts val="1600"/>
              <a:buFont typeface="Lato"/>
              <a:buChar char="●"/>
              <a:defRPr sz="1600">
                <a:latin typeface="Lato"/>
                <a:ea typeface="Lato"/>
                <a:cs typeface="Lato"/>
                <a:sym typeface="Lato"/>
              </a:defRPr>
            </a:lvl4pPr>
            <a:lvl5pPr indent="-330200" lvl="4" marL="2286000" rtl="0">
              <a:spcBef>
                <a:spcPts val="0"/>
              </a:spcBef>
              <a:spcAft>
                <a:spcPts val="0"/>
              </a:spcAft>
              <a:buSzPts val="1600"/>
              <a:buFont typeface="Lato"/>
              <a:buChar char="○"/>
              <a:defRPr sz="1600">
                <a:latin typeface="Lato"/>
                <a:ea typeface="Lato"/>
                <a:cs typeface="Lato"/>
                <a:sym typeface="Lato"/>
              </a:defRPr>
            </a:lvl5pPr>
            <a:lvl6pPr indent="-330200" lvl="5" marL="2743200" rtl="0">
              <a:spcBef>
                <a:spcPts val="0"/>
              </a:spcBef>
              <a:spcAft>
                <a:spcPts val="0"/>
              </a:spcAft>
              <a:buSzPts val="1600"/>
              <a:buFont typeface="Lato"/>
              <a:buChar char="■"/>
              <a:defRPr sz="1600">
                <a:latin typeface="Lato"/>
                <a:ea typeface="Lato"/>
                <a:cs typeface="Lato"/>
                <a:sym typeface="Lato"/>
              </a:defRPr>
            </a:lvl6pPr>
            <a:lvl7pPr indent="-330200" lvl="6" marL="3200400" rtl="0">
              <a:spcBef>
                <a:spcPts val="0"/>
              </a:spcBef>
              <a:spcAft>
                <a:spcPts val="0"/>
              </a:spcAft>
              <a:buSzPts val="1600"/>
              <a:buFont typeface="Lato"/>
              <a:buChar char="●"/>
              <a:defRPr sz="1600">
                <a:latin typeface="Lato"/>
                <a:ea typeface="Lato"/>
                <a:cs typeface="Lato"/>
                <a:sym typeface="Lato"/>
              </a:defRPr>
            </a:lvl7pPr>
            <a:lvl8pPr indent="-330200" lvl="7" marL="3657600" rtl="0">
              <a:spcBef>
                <a:spcPts val="0"/>
              </a:spcBef>
              <a:spcAft>
                <a:spcPts val="0"/>
              </a:spcAft>
              <a:buSzPts val="1600"/>
              <a:buFont typeface="Lato"/>
              <a:buChar char="○"/>
              <a:defRPr sz="1600">
                <a:latin typeface="Lato"/>
                <a:ea typeface="Lato"/>
                <a:cs typeface="Lato"/>
                <a:sym typeface="Lato"/>
              </a:defRPr>
            </a:lvl8pPr>
            <a:lvl9pPr indent="-330200" lvl="8" marL="4114800" rtl="0">
              <a:spcBef>
                <a:spcPts val="0"/>
              </a:spcBef>
              <a:spcAft>
                <a:spcPts val="0"/>
              </a:spcAft>
              <a:buSzPts val="1600"/>
              <a:buFont typeface="Lato"/>
              <a:buChar char="■"/>
              <a:defRPr sz="1600">
                <a:latin typeface="Lato"/>
                <a:ea typeface="Lato"/>
                <a:cs typeface="Lato"/>
                <a:sym typeface="Lato"/>
              </a:defRPr>
            </a:lvl9pPr>
          </a:lstStyle>
          <a:p/>
        </p:txBody>
      </p:sp>
      <p:sp>
        <p:nvSpPr>
          <p:cNvPr id="126" name="Google Shape;126;p2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latin typeface="Lato"/>
                <a:ea typeface="Lato"/>
                <a:cs typeface="Lato"/>
                <a:sym typeface="Lato"/>
              </a:defRPr>
            </a:lvl1pPr>
            <a:lvl2pPr lvl="1" rtl="0">
              <a:buNone/>
              <a:defRPr>
                <a:solidFill>
                  <a:schemeClr val="lt1"/>
                </a:solidFill>
                <a:latin typeface="Lato"/>
                <a:ea typeface="Lato"/>
                <a:cs typeface="Lato"/>
                <a:sym typeface="Lato"/>
              </a:defRPr>
            </a:lvl2pPr>
            <a:lvl3pPr lvl="2" rtl="0">
              <a:buNone/>
              <a:defRPr>
                <a:solidFill>
                  <a:schemeClr val="lt1"/>
                </a:solidFill>
                <a:latin typeface="Lato"/>
                <a:ea typeface="Lato"/>
                <a:cs typeface="Lato"/>
                <a:sym typeface="Lato"/>
              </a:defRPr>
            </a:lvl3pPr>
            <a:lvl4pPr lvl="3" rtl="0">
              <a:buNone/>
              <a:defRPr>
                <a:solidFill>
                  <a:schemeClr val="lt1"/>
                </a:solidFill>
                <a:latin typeface="Lato"/>
                <a:ea typeface="Lato"/>
                <a:cs typeface="Lato"/>
                <a:sym typeface="Lato"/>
              </a:defRPr>
            </a:lvl4pPr>
            <a:lvl5pPr lvl="4" rtl="0">
              <a:buNone/>
              <a:defRPr>
                <a:solidFill>
                  <a:schemeClr val="lt1"/>
                </a:solidFill>
                <a:latin typeface="Lato"/>
                <a:ea typeface="Lato"/>
                <a:cs typeface="Lato"/>
                <a:sym typeface="Lato"/>
              </a:defRPr>
            </a:lvl5pPr>
            <a:lvl6pPr lvl="5" rtl="0">
              <a:buNone/>
              <a:defRPr>
                <a:solidFill>
                  <a:schemeClr val="lt1"/>
                </a:solidFill>
                <a:latin typeface="Lato"/>
                <a:ea typeface="Lato"/>
                <a:cs typeface="Lato"/>
                <a:sym typeface="Lato"/>
              </a:defRPr>
            </a:lvl6pPr>
            <a:lvl7pPr lvl="6" rtl="0">
              <a:buNone/>
              <a:defRPr>
                <a:solidFill>
                  <a:schemeClr val="lt1"/>
                </a:solidFill>
                <a:latin typeface="Lato"/>
                <a:ea typeface="Lato"/>
                <a:cs typeface="Lato"/>
                <a:sym typeface="Lato"/>
              </a:defRPr>
            </a:lvl7pPr>
            <a:lvl8pPr lvl="7" rtl="0">
              <a:buNone/>
              <a:defRPr>
                <a:solidFill>
                  <a:schemeClr val="lt1"/>
                </a:solidFill>
                <a:latin typeface="Lato"/>
                <a:ea typeface="Lato"/>
                <a:cs typeface="Lato"/>
                <a:sym typeface="Lato"/>
              </a:defRPr>
            </a:lvl8pPr>
            <a:lvl9pPr lvl="8" rtl="0">
              <a:buNone/>
              <a:defRPr>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ation" type="secHead">
  <p:cSld name="SECTION_HEADER">
    <p:bg>
      <p:bgPr>
        <a:solidFill>
          <a:schemeClr val="dk1"/>
        </a:solidFill>
      </p:bgPr>
    </p:bg>
    <p:spTree>
      <p:nvGrpSpPr>
        <p:cNvPr id="13" name="Shape 13"/>
        <p:cNvGrpSpPr/>
        <p:nvPr/>
      </p:nvGrpSpPr>
      <p:grpSpPr>
        <a:xfrm>
          <a:off x="0" y="0"/>
          <a:ext cx="0" cy="0"/>
          <a:chOff x="0" y="0"/>
          <a:chExt cx="0" cy="0"/>
        </a:xfrm>
      </p:grpSpPr>
      <p:cxnSp>
        <p:nvCxnSpPr>
          <p:cNvPr id="14" name="Google Shape;14;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5" name="Google Shape;15;p3"/>
          <p:cNvCxnSpPr/>
          <p:nvPr/>
        </p:nvCxnSpPr>
        <p:spPr>
          <a:xfrm>
            <a:off x="425200" y="4663800"/>
            <a:ext cx="8296800" cy="0"/>
          </a:xfrm>
          <a:prstGeom prst="straightConnector1">
            <a:avLst/>
          </a:prstGeom>
          <a:noFill/>
          <a:ln cap="flat" cmpd="sng" w="19050">
            <a:solidFill>
              <a:schemeClr val="lt1"/>
            </a:solidFill>
            <a:prstDash val="solid"/>
            <a:round/>
            <a:headEnd len="sm" w="sm" type="none"/>
            <a:tailEnd len="sm" w="sm" type="none"/>
          </a:ln>
        </p:spPr>
      </p:cxnSp>
      <p:sp>
        <p:nvSpPr>
          <p:cNvPr id="16" name="Google Shape;16;p3"/>
          <p:cNvSpPr txBox="1"/>
          <p:nvPr>
            <p:ph type="title"/>
          </p:nvPr>
        </p:nvSpPr>
        <p:spPr>
          <a:xfrm>
            <a:off x="406425" y="1806825"/>
            <a:ext cx="8296800" cy="15420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lt1"/>
              </a:buClr>
              <a:buSzPts val="4800"/>
              <a:buChar char="●"/>
              <a:defRPr sz="4800">
                <a:solidFill>
                  <a:schemeClr val="lt1"/>
                </a:solidFill>
              </a:defRPr>
            </a:lvl1pPr>
            <a:lvl2pPr lvl="1" algn="ctr">
              <a:spcBef>
                <a:spcPts val="0"/>
              </a:spcBef>
              <a:spcAft>
                <a:spcPts val="0"/>
              </a:spcAft>
              <a:buClr>
                <a:schemeClr val="lt1"/>
              </a:buClr>
              <a:buSzPts val="4800"/>
              <a:buChar char="○"/>
              <a:defRPr sz="4800">
                <a:solidFill>
                  <a:schemeClr val="lt1"/>
                </a:solidFill>
              </a:defRPr>
            </a:lvl2pPr>
            <a:lvl3pPr lvl="2" algn="ctr">
              <a:spcBef>
                <a:spcPts val="0"/>
              </a:spcBef>
              <a:spcAft>
                <a:spcPts val="0"/>
              </a:spcAft>
              <a:buClr>
                <a:schemeClr val="lt1"/>
              </a:buClr>
              <a:buSzPts val="4800"/>
              <a:buChar char="■"/>
              <a:defRPr sz="4800">
                <a:solidFill>
                  <a:schemeClr val="lt1"/>
                </a:solidFill>
              </a:defRPr>
            </a:lvl3pPr>
            <a:lvl4pPr lvl="3" algn="ctr">
              <a:spcBef>
                <a:spcPts val="0"/>
              </a:spcBef>
              <a:spcAft>
                <a:spcPts val="0"/>
              </a:spcAft>
              <a:buClr>
                <a:schemeClr val="lt1"/>
              </a:buClr>
              <a:buSzPts val="4800"/>
              <a:buChar char="●"/>
              <a:defRPr sz="4800">
                <a:solidFill>
                  <a:schemeClr val="lt1"/>
                </a:solidFill>
              </a:defRPr>
            </a:lvl4pPr>
            <a:lvl5pPr lvl="4" algn="ctr">
              <a:spcBef>
                <a:spcPts val="0"/>
              </a:spcBef>
              <a:spcAft>
                <a:spcPts val="0"/>
              </a:spcAft>
              <a:buClr>
                <a:schemeClr val="lt1"/>
              </a:buClr>
              <a:buSzPts val="4800"/>
              <a:buChar char="○"/>
              <a:defRPr sz="4800">
                <a:solidFill>
                  <a:schemeClr val="lt1"/>
                </a:solidFill>
              </a:defRPr>
            </a:lvl5pPr>
            <a:lvl6pPr lvl="5" algn="ctr">
              <a:spcBef>
                <a:spcPts val="0"/>
              </a:spcBef>
              <a:spcAft>
                <a:spcPts val="0"/>
              </a:spcAft>
              <a:buClr>
                <a:schemeClr val="lt1"/>
              </a:buClr>
              <a:buSzPts val="4800"/>
              <a:buChar char="■"/>
              <a:defRPr sz="4800">
                <a:solidFill>
                  <a:schemeClr val="lt1"/>
                </a:solidFill>
              </a:defRPr>
            </a:lvl6pPr>
            <a:lvl7pPr lvl="6" algn="ctr">
              <a:spcBef>
                <a:spcPts val="0"/>
              </a:spcBef>
              <a:spcAft>
                <a:spcPts val="0"/>
              </a:spcAft>
              <a:buClr>
                <a:schemeClr val="lt1"/>
              </a:buClr>
              <a:buSzPts val="4800"/>
              <a:buChar char="●"/>
              <a:defRPr sz="4800">
                <a:solidFill>
                  <a:schemeClr val="lt1"/>
                </a:solidFill>
              </a:defRPr>
            </a:lvl7pPr>
            <a:lvl8pPr lvl="7" algn="ctr">
              <a:spcBef>
                <a:spcPts val="0"/>
              </a:spcBef>
              <a:spcAft>
                <a:spcPts val="0"/>
              </a:spcAft>
              <a:buClr>
                <a:schemeClr val="lt1"/>
              </a:buClr>
              <a:buSzPts val="4800"/>
              <a:buChar char="○"/>
              <a:defRPr sz="4800">
                <a:solidFill>
                  <a:schemeClr val="lt1"/>
                </a:solidFill>
              </a:defRPr>
            </a:lvl8pPr>
            <a:lvl9pPr lvl="8" algn="ctr">
              <a:spcBef>
                <a:spcPts val="0"/>
              </a:spcBef>
              <a:spcAft>
                <a:spcPts val="0"/>
              </a:spcAft>
              <a:buClr>
                <a:schemeClr val="lt1"/>
              </a:buClr>
              <a:buSzPts val="4800"/>
              <a:buChar char="■"/>
              <a:defRPr sz="4800">
                <a:solidFill>
                  <a:schemeClr val="lt1"/>
                </a:solidFill>
              </a:defRPr>
            </a:lvl9pPr>
          </a:lstStyle>
          <a:p/>
        </p:txBody>
      </p:sp>
      <p:sp>
        <p:nvSpPr>
          <p:cNvPr id="17" name="Google Shape;17;p3"/>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
        <p:nvSpPr>
          <p:cNvPr id="18" name="Google Shape;18;p3"/>
          <p:cNvSpPr txBox="1"/>
          <p:nvPr/>
        </p:nvSpPr>
        <p:spPr>
          <a:xfrm>
            <a:off x="425200" y="415650"/>
            <a:ext cx="848700" cy="87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rgbClr val="FFFFFF"/>
                </a:solidFill>
              </a:rPr>
              <a:t>“</a:t>
            </a:r>
            <a:endParaRPr sz="9600">
              <a:solidFill>
                <a:srgbClr val="FFFFFF"/>
              </a:solidFill>
            </a:endParaRPr>
          </a:p>
        </p:txBody>
      </p:sp>
      <p:sp>
        <p:nvSpPr>
          <p:cNvPr id="19" name="Google Shape;19;p3"/>
          <p:cNvSpPr txBox="1"/>
          <p:nvPr/>
        </p:nvSpPr>
        <p:spPr>
          <a:xfrm rot="10674803">
            <a:off x="7933988" y="3713132"/>
            <a:ext cx="848663" cy="87447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rgbClr val="FFFFFF"/>
                </a:solidFill>
              </a:rPr>
              <a:t>“</a:t>
            </a:r>
            <a:endParaRPr sz="9600">
              <a:solidFill>
                <a:srgbClr val="FFFFFF"/>
              </a:solidFill>
            </a:endParaRPr>
          </a:p>
        </p:txBody>
      </p:sp>
      <p:sp>
        <p:nvSpPr>
          <p:cNvPr id="20" name="Google Shape;20;p3"/>
          <p:cNvSpPr txBox="1"/>
          <p:nvPr/>
        </p:nvSpPr>
        <p:spPr>
          <a:xfrm>
            <a:off x="450125" y="4287775"/>
            <a:ext cx="8348100" cy="25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Author</a:t>
            </a:r>
            <a:endParaRPr/>
          </a:p>
        </p:txBody>
      </p:sp>
      <p:sp>
        <p:nvSpPr>
          <p:cNvPr id="21" name="Google Shape;21;p3"/>
          <p:cNvSpPr txBox="1"/>
          <p:nvPr/>
        </p:nvSpPr>
        <p:spPr>
          <a:xfrm>
            <a:off x="450125" y="4663800"/>
            <a:ext cx="1324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Student</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dvantages Disadvantages">
  <p:cSld name="CAPTION_ONLY">
    <p:spTree>
      <p:nvGrpSpPr>
        <p:cNvPr id="127" name="Shape 127"/>
        <p:cNvGrpSpPr/>
        <p:nvPr/>
      </p:nvGrpSpPr>
      <p:grpSpPr>
        <a:xfrm>
          <a:off x="0" y="0"/>
          <a:ext cx="0" cy="0"/>
          <a:chOff x="0" y="0"/>
          <a:chExt cx="0" cy="0"/>
        </a:xfrm>
      </p:grpSpPr>
      <p:sp>
        <p:nvSpPr>
          <p:cNvPr id="128" name="Google Shape;128;p22"/>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129" name="Google Shape;129;p22"/>
          <p:cNvSpPr txBox="1"/>
          <p:nvPr/>
        </p:nvSpPr>
        <p:spPr>
          <a:xfrm>
            <a:off x="4922662" y="1012956"/>
            <a:ext cx="3984900" cy="37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2"/>
          <p:cNvSpPr txBox="1"/>
          <p:nvPr/>
        </p:nvSpPr>
        <p:spPr>
          <a:xfrm>
            <a:off x="4740075" y="226350"/>
            <a:ext cx="4195500" cy="7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46524"/>
                </a:solidFill>
              </a:rPr>
              <a:t>Disadvantages</a:t>
            </a:r>
            <a:endParaRPr b="1" sz="3000">
              <a:solidFill>
                <a:srgbClr val="F46524"/>
              </a:solidFill>
            </a:endParaRPr>
          </a:p>
        </p:txBody>
      </p:sp>
      <p:sp>
        <p:nvSpPr>
          <p:cNvPr id="131" name="Google Shape;131;p22"/>
          <p:cNvSpPr txBox="1"/>
          <p:nvPr/>
        </p:nvSpPr>
        <p:spPr>
          <a:xfrm>
            <a:off x="356400" y="918300"/>
            <a:ext cx="3797700" cy="389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2"/>
          <p:cNvSpPr txBox="1"/>
          <p:nvPr/>
        </p:nvSpPr>
        <p:spPr>
          <a:xfrm>
            <a:off x="271175" y="226350"/>
            <a:ext cx="3797700" cy="78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46524"/>
                </a:solidFill>
              </a:rPr>
              <a:t>Advantages</a:t>
            </a:r>
            <a:endParaRPr b="1" sz="3000">
              <a:solidFill>
                <a:srgbClr val="F46524"/>
              </a:solidFill>
            </a:endParaRPr>
          </a:p>
        </p:txBody>
      </p:sp>
      <p:cxnSp>
        <p:nvCxnSpPr>
          <p:cNvPr id="133" name="Google Shape;133;p22"/>
          <p:cNvCxnSpPr/>
          <p:nvPr/>
        </p:nvCxnSpPr>
        <p:spPr>
          <a:xfrm>
            <a:off x="4538375" y="90775"/>
            <a:ext cx="0" cy="5012400"/>
          </a:xfrm>
          <a:prstGeom prst="straightConnector1">
            <a:avLst/>
          </a:prstGeom>
          <a:noFill/>
          <a:ln cap="flat" cmpd="sng" w="9525">
            <a:solidFill>
              <a:srgbClr val="000000"/>
            </a:solidFill>
            <a:prstDash val="solid"/>
            <a:round/>
            <a:headEnd len="med" w="med" type="none"/>
            <a:tailEnd len="med" w="med" type="none"/>
          </a:ln>
        </p:spPr>
      </p:cxnSp>
      <p:sp>
        <p:nvSpPr>
          <p:cNvPr id="134" name="Google Shape;134;p22"/>
          <p:cNvSpPr txBox="1"/>
          <p:nvPr/>
        </p:nvSpPr>
        <p:spPr>
          <a:xfrm>
            <a:off x="201700" y="4871200"/>
            <a:ext cx="4195500" cy="19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B7B7B7"/>
                </a:solidFill>
              </a:rPr>
              <a:t>Student: </a:t>
            </a:r>
            <a:endParaRPr>
              <a:solidFill>
                <a:srgbClr val="B7B7B7"/>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istic">
  <p:cSld name="BIG_NUMBER">
    <p:spTree>
      <p:nvGrpSpPr>
        <p:cNvPr id="135" name="Shape 135"/>
        <p:cNvGrpSpPr/>
        <p:nvPr/>
      </p:nvGrpSpPr>
      <p:grpSpPr>
        <a:xfrm>
          <a:off x="0" y="0"/>
          <a:ext cx="0" cy="0"/>
          <a:chOff x="0" y="0"/>
          <a:chExt cx="0" cy="0"/>
        </a:xfrm>
      </p:grpSpPr>
      <p:cxnSp>
        <p:nvCxnSpPr>
          <p:cNvPr id="136" name="Google Shape;136;p23"/>
          <p:cNvCxnSpPr/>
          <p:nvPr/>
        </p:nvCxnSpPr>
        <p:spPr>
          <a:xfrm>
            <a:off x="425200" y="4740000"/>
            <a:ext cx="8296800" cy="0"/>
          </a:xfrm>
          <a:prstGeom prst="straightConnector1">
            <a:avLst/>
          </a:prstGeom>
          <a:noFill/>
          <a:ln cap="flat" cmpd="sng" w="19050">
            <a:solidFill>
              <a:srgbClr val="F46524"/>
            </a:solidFill>
            <a:prstDash val="solid"/>
            <a:round/>
            <a:headEnd len="sm" w="sm" type="none"/>
            <a:tailEnd len="sm" w="sm" type="none"/>
          </a:ln>
        </p:spPr>
      </p:cxnSp>
      <p:cxnSp>
        <p:nvCxnSpPr>
          <p:cNvPr id="137" name="Google Shape;137;p23"/>
          <p:cNvCxnSpPr/>
          <p:nvPr/>
        </p:nvCxnSpPr>
        <p:spPr>
          <a:xfrm>
            <a:off x="425200" y="415650"/>
            <a:ext cx="8296800" cy="0"/>
          </a:xfrm>
          <a:prstGeom prst="straightConnector1">
            <a:avLst/>
          </a:prstGeom>
          <a:noFill/>
          <a:ln cap="flat" cmpd="sng" w="76200">
            <a:solidFill>
              <a:srgbClr val="F46524"/>
            </a:solidFill>
            <a:prstDash val="solid"/>
            <a:round/>
            <a:headEnd len="sm" w="sm" type="none"/>
            <a:tailEnd len="sm" w="sm" type="none"/>
          </a:ln>
        </p:spPr>
      </p:cxnSp>
      <p:sp>
        <p:nvSpPr>
          <p:cNvPr id="138" name="Google Shape;138;p23"/>
          <p:cNvSpPr txBox="1"/>
          <p:nvPr>
            <p:ph hasCustomPrompt="1" type="title"/>
          </p:nvPr>
        </p:nvSpPr>
        <p:spPr>
          <a:xfrm>
            <a:off x="853950" y="1304850"/>
            <a:ext cx="7436100" cy="1538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9pPr>
          </a:lstStyle>
          <a:p>
            <a:r>
              <a:t>xx%</a:t>
            </a:r>
          </a:p>
        </p:txBody>
      </p:sp>
      <p:sp>
        <p:nvSpPr>
          <p:cNvPr id="139" name="Google Shape;139;p23"/>
          <p:cNvSpPr txBox="1"/>
          <p:nvPr>
            <p:ph idx="1" type="body"/>
          </p:nvPr>
        </p:nvSpPr>
        <p:spPr>
          <a:xfrm>
            <a:off x="853950" y="2919450"/>
            <a:ext cx="7436100" cy="1071600"/>
          </a:xfrm>
          <a:prstGeom prst="rect">
            <a:avLst/>
          </a:prstGeom>
          <a:noFill/>
          <a:ln>
            <a:noFill/>
          </a:ln>
        </p:spPr>
        <p:txBody>
          <a:bodyPr anchorCtr="0" anchor="ctr"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40" name="Google Shape;140;p23"/>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or Table of Contents" type="blank">
  <p:cSld name="BLANK">
    <p:spTree>
      <p:nvGrpSpPr>
        <p:cNvPr id="141" name="Shape 141"/>
        <p:cNvGrpSpPr/>
        <p:nvPr/>
      </p:nvGrpSpPr>
      <p:grpSpPr>
        <a:xfrm>
          <a:off x="0" y="0"/>
          <a:ext cx="0" cy="0"/>
          <a:chOff x="0" y="0"/>
          <a:chExt cx="0" cy="0"/>
        </a:xfrm>
      </p:grpSpPr>
      <p:sp>
        <p:nvSpPr>
          <p:cNvPr id="142" name="Google Shape;142;p24"/>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143" name="Google Shape;143;p24"/>
          <p:cNvSpPr/>
          <p:nvPr/>
        </p:nvSpPr>
        <p:spPr>
          <a:xfrm>
            <a:off x="340934" y="24276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144" name="Google Shape;144;p24"/>
          <p:cNvGrpSpPr/>
          <p:nvPr/>
        </p:nvGrpSpPr>
        <p:grpSpPr>
          <a:xfrm>
            <a:off x="912820" y="1838815"/>
            <a:ext cx="198900" cy="593656"/>
            <a:chOff x="777447" y="1610215"/>
            <a:chExt cx="198900" cy="593656"/>
          </a:xfrm>
        </p:grpSpPr>
        <p:cxnSp>
          <p:nvCxnSpPr>
            <p:cNvPr id="145" name="Google Shape;145;p24"/>
            <p:cNvCxnSpPr/>
            <p:nvPr/>
          </p:nvCxnSpPr>
          <p:spPr>
            <a:xfrm>
              <a:off x="876909"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146" name="Google Shape;146;p24"/>
            <p:cNvSpPr/>
            <p:nvPr/>
          </p:nvSpPr>
          <p:spPr>
            <a:xfrm>
              <a:off x="777447"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24"/>
          <p:cNvSpPr/>
          <p:nvPr/>
        </p:nvSpPr>
        <p:spPr>
          <a:xfrm>
            <a:off x="1817054"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148" name="Google Shape;148;p24"/>
          <p:cNvGrpSpPr/>
          <p:nvPr/>
        </p:nvGrpSpPr>
        <p:grpSpPr>
          <a:xfrm>
            <a:off x="2266282" y="3167558"/>
            <a:ext cx="198900" cy="593656"/>
            <a:chOff x="2223534" y="2938958"/>
            <a:chExt cx="198900" cy="593656"/>
          </a:xfrm>
        </p:grpSpPr>
        <p:cxnSp>
          <p:nvCxnSpPr>
            <p:cNvPr id="149" name="Google Shape;149;p24"/>
            <p:cNvCxnSpPr/>
            <p:nvPr/>
          </p:nvCxnSpPr>
          <p:spPr>
            <a:xfrm rot="10800000">
              <a:off x="2322997" y="2938958"/>
              <a:ext cx="0" cy="554700"/>
            </a:xfrm>
            <a:prstGeom prst="straightConnector1">
              <a:avLst/>
            </a:prstGeom>
            <a:noFill/>
            <a:ln cap="flat" cmpd="sng" w="9525">
              <a:solidFill>
                <a:schemeClr val="dk2"/>
              </a:solidFill>
              <a:prstDash val="solid"/>
              <a:round/>
              <a:headEnd len="med" w="med" type="none"/>
              <a:tailEnd len="med" w="med" type="none"/>
            </a:ln>
          </p:spPr>
        </p:cxnSp>
        <p:sp>
          <p:nvSpPr>
            <p:cNvPr id="150" name="Google Shape;150;p24"/>
            <p:cNvSpPr/>
            <p:nvPr/>
          </p:nvSpPr>
          <p:spPr>
            <a:xfrm flipH="1" rot="10800000">
              <a:off x="2223534"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24"/>
          <p:cNvSpPr/>
          <p:nvPr/>
        </p:nvSpPr>
        <p:spPr>
          <a:xfrm>
            <a:off x="3471973"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152" name="Google Shape;152;p24"/>
          <p:cNvGrpSpPr/>
          <p:nvPr/>
        </p:nvGrpSpPr>
        <p:grpSpPr>
          <a:xfrm>
            <a:off x="4058732" y="1838815"/>
            <a:ext cx="198900" cy="593656"/>
            <a:chOff x="3918084" y="1610215"/>
            <a:chExt cx="198900" cy="593656"/>
          </a:xfrm>
        </p:grpSpPr>
        <p:cxnSp>
          <p:nvCxnSpPr>
            <p:cNvPr id="153" name="Google Shape;153;p24"/>
            <p:cNvCxnSpPr/>
            <p:nvPr/>
          </p:nvCxnSpPr>
          <p:spPr>
            <a:xfrm>
              <a:off x="4017546"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154" name="Google Shape;154;p24"/>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24"/>
          <p:cNvSpPr/>
          <p:nvPr/>
        </p:nvSpPr>
        <p:spPr>
          <a:xfrm>
            <a:off x="5126893"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156" name="Google Shape;156;p24"/>
          <p:cNvGrpSpPr/>
          <p:nvPr/>
        </p:nvGrpSpPr>
        <p:grpSpPr>
          <a:xfrm>
            <a:off x="5973070" y="3167558"/>
            <a:ext cx="198900" cy="593656"/>
            <a:chOff x="5958946" y="2938958"/>
            <a:chExt cx="198900" cy="593656"/>
          </a:xfrm>
        </p:grpSpPr>
        <p:cxnSp>
          <p:nvCxnSpPr>
            <p:cNvPr id="157" name="Google Shape;157;p24"/>
            <p:cNvCxnSpPr/>
            <p:nvPr/>
          </p:nvCxnSpPr>
          <p:spPr>
            <a:xfrm rot="10800000">
              <a:off x="6058409" y="2938958"/>
              <a:ext cx="0" cy="554700"/>
            </a:xfrm>
            <a:prstGeom prst="straightConnector1">
              <a:avLst/>
            </a:prstGeom>
            <a:noFill/>
            <a:ln cap="flat" cmpd="sng" w="9525">
              <a:solidFill>
                <a:schemeClr val="dk2"/>
              </a:solidFill>
              <a:prstDash val="solid"/>
              <a:round/>
              <a:headEnd len="med" w="med" type="none"/>
              <a:tailEnd len="med" w="med" type="none"/>
            </a:ln>
          </p:spPr>
        </p:cxnSp>
        <p:sp>
          <p:nvSpPr>
            <p:cNvPr id="158" name="Google Shape;158;p24"/>
            <p:cNvSpPr/>
            <p:nvPr/>
          </p:nvSpPr>
          <p:spPr>
            <a:xfrm flipH="1" rot="10800000">
              <a:off x="5958946"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24"/>
          <p:cNvSpPr/>
          <p:nvPr/>
        </p:nvSpPr>
        <p:spPr>
          <a:xfrm>
            <a:off x="6781813"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160" name="Google Shape;160;p24"/>
          <p:cNvGrpSpPr/>
          <p:nvPr/>
        </p:nvGrpSpPr>
        <p:grpSpPr>
          <a:xfrm>
            <a:off x="7669807" y="1838815"/>
            <a:ext cx="198900" cy="593656"/>
            <a:chOff x="3918084" y="1610215"/>
            <a:chExt cx="198900" cy="593656"/>
          </a:xfrm>
        </p:grpSpPr>
        <p:cxnSp>
          <p:nvCxnSpPr>
            <p:cNvPr id="161" name="Google Shape;161;p24"/>
            <p:cNvCxnSpPr/>
            <p:nvPr/>
          </p:nvCxnSpPr>
          <p:spPr>
            <a:xfrm>
              <a:off x="4017546"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162" name="Google Shape;162;p24"/>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 name="Google Shape;163;p24"/>
          <p:cNvSpPr txBox="1"/>
          <p:nvPr/>
        </p:nvSpPr>
        <p:spPr>
          <a:xfrm>
            <a:off x="-12850" y="0"/>
            <a:ext cx="2478000" cy="593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FFFFFF"/>
              </a:solidFill>
              <a:latin typeface="Lato"/>
              <a:ea typeface="Lato"/>
              <a:cs typeface="Lato"/>
              <a:sym typeface="Lato"/>
            </a:endParaRPr>
          </a:p>
        </p:txBody>
      </p:sp>
      <p:sp>
        <p:nvSpPr>
          <p:cNvPr id="164" name="Google Shape;164;p24"/>
          <p:cNvSpPr txBox="1"/>
          <p:nvPr>
            <p:ph type="title"/>
          </p:nvPr>
        </p:nvSpPr>
        <p:spPr>
          <a:xfrm>
            <a:off x="162000" y="0"/>
            <a:ext cx="2303400" cy="593700"/>
          </a:xfrm>
          <a:prstGeom prst="rect">
            <a:avLst/>
          </a:prstGeom>
          <a:solidFill>
            <a:schemeClr val="accent5"/>
          </a:solidFill>
          <a:ln>
            <a:noFill/>
          </a:ln>
        </p:spPr>
        <p:txBody>
          <a:bodyPr anchorCtr="0" anchor="ctr" bIns="91425" lIns="91425" spcFirstLastPara="1" rIns="91425" wrap="square" tIns="91425">
            <a:noAutofit/>
          </a:bodyPr>
          <a:lstStyle>
            <a:lvl1pPr lvl="0">
              <a:spcBef>
                <a:spcPts val="0"/>
              </a:spcBef>
              <a:spcAft>
                <a:spcPts val="0"/>
              </a:spcAft>
              <a:buNone/>
              <a:defRPr b="1" sz="3600">
                <a:solidFill>
                  <a:srgbClr val="FFFFFF"/>
                </a:solidFill>
                <a:latin typeface="Lato"/>
                <a:ea typeface="Lato"/>
                <a:cs typeface="Lato"/>
                <a:sym typeface="Lato"/>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age" type="title">
  <p:cSld name="TITLE">
    <p:bg>
      <p:bgPr>
        <a:solidFill>
          <a:schemeClr val="dk1"/>
        </a:solidFill>
      </p:bgPr>
    </p:bg>
    <p:spTree>
      <p:nvGrpSpPr>
        <p:cNvPr id="166" name="Shape 166"/>
        <p:cNvGrpSpPr/>
        <p:nvPr/>
      </p:nvGrpSpPr>
      <p:grpSpPr>
        <a:xfrm>
          <a:off x="0" y="0"/>
          <a:ext cx="0" cy="0"/>
          <a:chOff x="0" y="0"/>
          <a:chExt cx="0" cy="0"/>
        </a:xfrm>
      </p:grpSpPr>
      <p:cxnSp>
        <p:nvCxnSpPr>
          <p:cNvPr id="167" name="Google Shape;167;p26"/>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68" name="Google Shape;168;p26"/>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69" name="Google Shape;169;p26"/>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70" name="Google Shape;170;p26"/>
          <p:cNvSpPr txBox="1"/>
          <p:nvPr>
            <p:ph type="ctrTitle"/>
          </p:nvPr>
        </p:nvSpPr>
        <p:spPr>
          <a:xfrm>
            <a:off x="2371725" y="630225"/>
            <a:ext cx="6331500" cy="15420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1pPr>
            <a:lvl2pPr lvl="1"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2pPr>
            <a:lvl3pPr lvl="2"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3pPr>
            <a:lvl4pPr lvl="3"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4pPr>
            <a:lvl5pPr lvl="4"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5pPr>
            <a:lvl6pPr lvl="5"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6pPr>
            <a:lvl7pPr lvl="6"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7pPr>
            <a:lvl8pPr lvl="7"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8pPr>
            <a:lvl9pPr lvl="8" rtl="0">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9pPr>
          </a:lstStyle>
          <a:p/>
        </p:txBody>
      </p:sp>
      <p:sp>
        <p:nvSpPr>
          <p:cNvPr id="171" name="Google Shape;171;p26"/>
          <p:cNvSpPr txBox="1"/>
          <p:nvPr>
            <p:ph idx="1" type="subTitle"/>
          </p:nvPr>
        </p:nvSpPr>
        <p:spPr>
          <a:xfrm>
            <a:off x="2390267" y="3238450"/>
            <a:ext cx="6331500" cy="12417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400"/>
              <a:buFont typeface="Lato"/>
              <a:buNone/>
              <a:defRPr>
                <a:solidFill>
                  <a:schemeClr val="lt1"/>
                </a:solidFill>
                <a:latin typeface="Lato"/>
                <a:ea typeface="Lato"/>
                <a:cs typeface="Lato"/>
                <a:sym typeface="Lato"/>
              </a:defRPr>
            </a:lvl1pPr>
            <a:lvl2pPr lvl="1"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2pPr>
            <a:lvl3pPr lvl="2"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3pPr>
            <a:lvl4pPr lvl="3"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4pPr>
            <a:lvl5pPr lvl="4"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5pPr>
            <a:lvl6pPr lvl="5"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6pPr>
            <a:lvl7pPr lvl="6"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7pPr>
            <a:lvl8pPr lvl="7"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8pPr>
            <a:lvl9pPr lvl="8" rtl="0">
              <a:lnSpc>
                <a:spcPct val="100000"/>
              </a:lnSpc>
              <a:spcBef>
                <a:spcPts val="0"/>
              </a:spcBef>
              <a:spcAft>
                <a:spcPts val="0"/>
              </a:spcAft>
              <a:buClr>
                <a:schemeClr val="lt1"/>
              </a:buClr>
              <a:buSzPts val="1800"/>
              <a:buFont typeface="Lato"/>
              <a:buNone/>
              <a:defRPr sz="1800">
                <a:solidFill>
                  <a:schemeClr val="lt1"/>
                </a:solidFill>
                <a:latin typeface="Lato"/>
                <a:ea typeface="Lato"/>
                <a:cs typeface="Lato"/>
                <a:sym typeface="Lato"/>
              </a:defRPr>
            </a:lvl9pPr>
          </a:lstStyle>
          <a:p/>
        </p:txBody>
      </p:sp>
      <p:sp>
        <p:nvSpPr>
          <p:cNvPr id="172" name="Google Shape;172;p26"/>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ation" type="secHead">
  <p:cSld name="SECTION_HEADER">
    <p:bg>
      <p:bgPr>
        <a:solidFill>
          <a:schemeClr val="dk1"/>
        </a:solidFill>
      </p:bgPr>
    </p:bg>
    <p:spTree>
      <p:nvGrpSpPr>
        <p:cNvPr id="173" name="Shape 173"/>
        <p:cNvGrpSpPr/>
        <p:nvPr/>
      </p:nvGrpSpPr>
      <p:grpSpPr>
        <a:xfrm>
          <a:off x="0" y="0"/>
          <a:ext cx="0" cy="0"/>
          <a:chOff x="0" y="0"/>
          <a:chExt cx="0" cy="0"/>
        </a:xfrm>
      </p:grpSpPr>
      <p:cxnSp>
        <p:nvCxnSpPr>
          <p:cNvPr id="174" name="Google Shape;174;p27"/>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75" name="Google Shape;175;p27"/>
          <p:cNvCxnSpPr/>
          <p:nvPr/>
        </p:nvCxnSpPr>
        <p:spPr>
          <a:xfrm>
            <a:off x="425200" y="4663800"/>
            <a:ext cx="8296800" cy="0"/>
          </a:xfrm>
          <a:prstGeom prst="straightConnector1">
            <a:avLst/>
          </a:prstGeom>
          <a:noFill/>
          <a:ln cap="flat" cmpd="sng" w="19050">
            <a:solidFill>
              <a:schemeClr val="lt1"/>
            </a:solidFill>
            <a:prstDash val="solid"/>
            <a:round/>
            <a:headEnd len="sm" w="sm" type="none"/>
            <a:tailEnd len="sm" w="sm" type="none"/>
          </a:ln>
        </p:spPr>
      </p:cxnSp>
      <p:sp>
        <p:nvSpPr>
          <p:cNvPr id="176" name="Google Shape;176;p27"/>
          <p:cNvSpPr txBox="1"/>
          <p:nvPr>
            <p:ph type="title"/>
          </p:nvPr>
        </p:nvSpPr>
        <p:spPr>
          <a:xfrm>
            <a:off x="406425" y="1806825"/>
            <a:ext cx="8296800" cy="1542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1pPr>
            <a:lvl2pPr lvl="1"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2pPr>
            <a:lvl3pPr lvl="2"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3pPr>
            <a:lvl4pPr lvl="3"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4pPr>
            <a:lvl5pPr lvl="4"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5pPr>
            <a:lvl6pPr lvl="5"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6pPr>
            <a:lvl7pPr lvl="6"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7pPr>
            <a:lvl8pPr lvl="7"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8pPr>
            <a:lvl9pPr lvl="8" rtl="0" algn="ctr">
              <a:spcBef>
                <a:spcPts val="0"/>
              </a:spcBef>
              <a:spcAft>
                <a:spcPts val="0"/>
              </a:spcAft>
              <a:buClr>
                <a:schemeClr val="lt1"/>
              </a:buClr>
              <a:buSzPts val="4800"/>
              <a:buFont typeface="Lato"/>
              <a:buChar char="■"/>
              <a:defRPr sz="4800">
                <a:solidFill>
                  <a:schemeClr val="lt1"/>
                </a:solidFill>
                <a:latin typeface="Lato"/>
                <a:ea typeface="Lato"/>
                <a:cs typeface="Lato"/>
                <a:sym typeface="Lato"/>
              </a:defRPr>
            </a:lvl9pPr>
          </a:lstStyle>
          <a:p/>
        </p:txBody>
      </p:sp>
      <p:sp>
        <p:nvSpPr>
          <p:cNvPr id="177" name="Google Shape;177;p27"/>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
        <p:nvSpPr>
          <p:cNvPr id="178" name="Google Shape;178;p27"/>
          <p:cNvSpPr txBox="1"/>
          <p:nvPr/>
        </p:nvSpPr>
        <p:spPr>
          <a:xfrm>
            <a:off x="425200" y="415650"/>
            <a:ext cx="848700" cy="87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rgbClr val="FFFFFF"/>
                </a:solidFill>
              </a:rPr>
              <a:t>“</a:t>
            </a:r>
            <a:endParaRPr sz="9600">
              <a:solidFill>
                <a:srgbClr val="FFFFFF"/>
              </a:solidFill>
            </a:endParaRPr>
          </a:p>
        </p:txBody>
      </p:sp>
      <p:sp>
        <p:nvSpPr>
          <p:cNvPr id="179" name="Google Shape;179;p27"/>
          <p:cNvSpPr txBox="1"/>
          <p:nvPr/>
        </p:nvSpPr>
        <p:spPr>
          <a:xfrm rot="10674803">
            <a:off x="7933988" y="3713132"/>
            <a:ext cx="848663" cy="87447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rgbClr val="FFFFFF"/>
                </a:solidFill>
              </a:rPr>
              <a:t>“</a:t>
            </a:r>
            <a:endParaRPr sz="9600">
              <a:solidFill>
                <a:srgbClr val="FFFFFF"/>
              </a:solidFill>
              <a:latin typeface="Lato"/>
              <a:ea typeface="Lato"/>
              <a:cs typeface="Lato"/>
              <a:sym typeface="Lato"/>
            </a:endParaRPr>
          </a:p>
        </p:txBody>
      </p:sp>
      <p:sp>
        <p:nvSpPr>
          <p:cNvPr id="180" name="Google Shape;180;p27"/>
          <p:cNvSpPr txBox="1"/>
          <p:nvPr>
            <p:ph idx="1" type="subTitle"/>
          </p:nvPr>
        </p:nvSpPr>
        <p:spPr>
          <a:xfrm>
            <a:off x="422800" y="4264275"/>
            <a:ext cx="82968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rgbClr val="FFFFFF"/>
                </a:solidFill>
                <a:latin typeface="Lato"/>
                <a:ea typeface="Lato"/>
                <a:cs typeface="Lato"/>
                <a:sym typeface="Lato"/>
              </a:defRPr>
            </a:lvl1pPr>
            <a:lvl2pPr lvl="1" rtl="0" algn="ctr">
              <a:spcBef>
                <a:spcPts val="0"/>
              </a:spcBef>
              <a:spcAft>
                <a:spcPts val="0"/>
              </a:spcAft>
              <a:buNone/>
              <a:defRPr>
                <a:solidFill>
                  <a:srgbClr val="FFFFFF"/>
                </a:solidFill>
                <a:latin typeface="Lato"/>
                <a:ea typeface="Lato"/>
                <a:cs typeface="Lato"/>
                <a:sym typeface="Lato"/>
              </a:defRPr>
            </a:lvl2pPr>
            <a:lvl3pPr lvl="2" rtl="0" algn="ctr">
              <a:spcBef>
                <a:spcPts val="0"/>
              </a:spcBef>
              <a:spcAft>
                <a:spcPts val="0"/>
              </a:spcAft>
              <a:buNone/>
              <a:defRPr>
                <a:solidFill>
                  <a:srgbClr val="FFFFFF"/>
                </a:solidFill>
                <a:latin typeface="Lato"/>
                <a:ea typeface="Lato"/>
                <a:cs typeface="Lato"/>
                <a:sym typeface="Lato"/>
              </a:defRPr>
            </a:lvl3pPr>
            <a:lvl4pPr lvl="3" rtl="0" algn="ctr">
              <a:spcBef>
                <a:spcPts val="0"/>
              </a:spcBef>
              <a:spcAft>
                <a:spcPts val="0"/>
              </a:spcAft>
              <a:buNone/>
              <a:defRPr>
                <a:solidFill>
                  <a:srgbClr val="FFFFFF"/>
                </a:solidFill>
                <a:latin typeface="Lato"/>
                <a:ea typeface="Lato"/>
                <a:cs typeface="Lato"/>
                <a:sym typeface="Lato"/>
              </a:defRPr>
            </a:lvl4pPr>
            <a:lvl5pPr lvl="4" rtl="0" algn="ctr">
              <a:spcBef>
                <a:spcPts val="0"/>
              </a:spcBef>
              <a:spcAft>
                <a:spcPts val="0"/>
              </a:spcAft>
              <a:buNone/>
              <a:defRPr>
                <a:solidFill>
                  <a:srgbClr val="FFFFFF"/>
                </a:solidFill>
                <a:latin typeface="Lato"/>
                <a:ea typeface="Lato"/>
                <a:cs typeface="Lato"/>
                <a:sym typeface="Lato"/>
              </a:defRPr>
            </a:lvl5pPr>
            <a:lvl6pPr lvl="5" rtl="0" algn="ctr">
              <a:spcBef>
                <a:spcPts val="0"/>
              </a:spcBef>
              <a:spcAft>
                <a:spcPts val="0"/>
              </a:spcAft>
              <a:buNone/>
              <a:defRPr>
                <a:solidFill>
                  <a:srgbClr val="FFFFFF"/>
                </a:solidFill>
                <a:latin typeface="Lato"/>
                <a:ea typeface="Lato"/>
                <a:cs typeface="Lato"/>
                <a:sym typeface="Lato"/>
              </a:defRPr>
            </a:lvl6pPr>
            <a:lvl7pPr lvl="6" rtl="0" algn="ctr">
              <a:spcBef>
                <a:spcPts val="0"/>
              </a:spcBef>
              <a:spcAft>
                <a:spcPts val="0"/>
              </a:spcAft>
              <a:buNone/>
              <a:defRPr>
                <a:solidFill>
                  <a:srgbClr val="FFFFFF"/>
                </a:solidFill>
                <a:latin typeface="Lato"/>
                <a:ea typeface="Lato"/>
                <a:cs typeface="Lato"/>
                <a:sym typeface="Lato"/>
              </a:defRPr>
            </a:lvl7pPr>
            <a:lvl8pPr lvl="7" rtl="0" algn="ctr">
              <a:spcBef>
                <a:spcPts val="0"/>
              </a:spcBef>
              <a:spcAft>
                <a:spcPts val="0"/>
              </a:spcAft>
              <a:buNone/>
              <a:defRPr>
                <a:solidFill>
                  <a:srgbClr val="FFFFFF"/>
                </a:solidFill>
                <a:latin typeface="Lato"/>
                <a:ea typeface="Lato"/>
                <a:cs typeface="Lato"/>
                <a:sym typeface="Lato"/>
              </a:defRPr>
            </a:lvl8pPr>
            <a:lvl9pPr lvl="8" rtl="0" algn="ctr">
              <a:spcBef>
                <a:spcPts val="0"/>
              </a:spcBef>
              <a:spcAft>
                <a:spcPts val="0"/>
              </a:spcAft>
              <a:buNone/>
              <a:defRPr>
                <a:solidFill>
                  <a:srgbClr val="FFFFFF"/>
                </a:solidFill>
                <a:latin typeface="Lato"/>
                <a:ea typeface="Lato"/>
                <a:cs typeface="Lato"/>
                <a:sym typeface="Lato"/>
              </a:defRPr>
            </a:lvl9pPr>
          </a:lstStyle>
          <a:p/>
        </p:txBody>
      </p:sp>
      <p:sp>
        <p:nvSpPr>
          <p:cNvPr id="181" name="Google Shape;181;p27"/>
          <p:cNvSpPr txBox="1"/>
          <p:nvPr>
            <p:ph idx="2" type="subTitle"/>
          </p:nvPr>
        </p:nvSpPr>
        <p:spPr>
          <a:xfrm>
            <a:off x="429975" y="4672325"/>
            <a:ext cx="4335600" cy="4713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a:solidFill>
                  <a:srgbClr val="D9D9D9"/>
                </a:solidFill>
                <a:latin typeface="Lato"/>
                <a:ea typeface="Lato"/>
                <a:cs typeface="Lato"/>
                <a:sym typeface="Lato"/>
              </a:defRPr>
            </a:lvl1pPr>
            <a:lvl2pPr lvl="1" rtl="0">
              <a:spcBef>
                <a:spcPts val="0"/>
              </a:spcBef>
              <a:spcAft>
                <a:spcPts val="0"/>
              </a:spcAft>
              <a:buNone/>
              <a:defRPr>
                <a:latin typeface="Lato"/>
                <a:ea typeface="Lato"/>
                <a:cs typeface="Lato"/>
                <a:sym typeface="Lato"/>
              </a:defRPr>
            </a:lvl2pPr>
            <a:lvl3pPr lvl="2" rtl="0">
              <a:spcBef>
                <a:spcPts val="0"/>
              </a:spcBef>
              <a:spcAft>
                <a:spcPts val="0"/>
              </a:spcAft>
              <a:buNone/>
              <a:defRPr>
                <a:latin typeface="Lato"/>
                <a:ea typeface="Lato"/>
                <a:cs typeface="Lato"/>
                <a:sym typeface="Lato"/>
              </a:defRPr>
            </a:lvl3pPr>
            <a:lvl4pPr lvl="3" rtl="0">
              <a:spcBef>
                <a:spcPts val="0"/>
              </a:spcBef>
              <a:spcAft>
                <a:spcPts val="0"/>
              </a:spcAft>
              <a:buNone/>
              <a:defRPr>
                <a:latin typeface="Lato"/>
                <a:ea typeface="Lato"/>
                <a:cs typeface="Lato"/>
                <a:sym typeface="Lato"/>
              </a:defRPr>
            </a:lvl4pPr>
            <a:lvl5pPr lvl="4" rtl="0">
              <a:spcBef>
                <a:spcPts val="0"/>
              </a:spcBef>
              <a:spcAft>
                <a:spcPts val="0"/>
              </a:spcAft>
              <a:buNone/>
              <a:defRPr>
                <a:latin typeface="Lato"/>
                <a:ea typeface="Lato"/>
                <a:cs typeface="Lato"/>
                <a:sym typeface="Lato"/>
              </a:defRPr>
            </a:lvl5pPr>
            <a:lvl6pPr lvl="5" rtl="0">
              <a:spcBef>
                <a:spcPts val="0"/>
              </a:spcBef>
              <a:spcAft>
                <a:spcPts val="0"/>
              </a:spcAft>
              <a:buNone/>
              <a:defRPr>
                <a:latin typeface="Lato"/>
                <a:ea typeface="Lato"/>
                <a:cs typeface="Lato"/>
                <a:sym typeface="Lato"/>
              </a:defRPr>
            </a:lvl6pPr>
            <a:lvl7pPr lvl="6" rtl="0">
              <a:spcBef>
                <a:spcPts val="0"/>
              </a:spcBef>
              <a:spcAft>
                <a:spcPts val="0"/>
              </a:spcAft>
              <a:buNone/>
              <a:defRPr>
                <a:latin typeface="Lato"/>
                <a:ea typeface="Lato"/>
                <a:cs typeface="Lato"/>
                <a:sym typeface="Lato"/>
              </a:defRPr>
            </a:lvl7pPr>
            <a:lvl8pPr lvl="7" rtl="0">
              <a:spcBef>
                <a:spcPts val="0"/>
              </a:spcBef>
              <a:spcAft>
                <a:spcPts val="0"/>
              </a:spcAft>
              <a:buNone/>
              <a:defRPr>
                <a:latin typeface="Lato"/>
                <a:ea typeface="Lato"/>
                <a:cs typeface="Lato"/>
                <a:sym typeface="Lato"/>
              </a:defRPr>
            </a:lvl8pPr>
            <a:lvl9pPr lvl="8" rtl="0">
              <a:spcBef>
                <a:spcPts val="0"/>
              </a:spcBef>
              <a:spcAft>
                <a:spcPts val="0"/>
              </a:spcAft>
              <a:buNone/>
              <a:defRPr>
                <a:latin typeface="Lato"/>
                <a:ea typeface="Lato"/>
                <a:cs typeface="Lato"/>
                <a:sym typeface="La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ovie" type="tx">
  <p:cSld name="TITLE_AND_BODY">
    <p:bg>
      <p:bgPr>
        <a:solidFill>
          <a:srgbClr val="000000"/>
        </a:solidFill>
      </p:bgPr>
    </p:bg>
    <p:spTree>
      <p:nvGrpSpPr>
        <p:cNvPr id="182" name="Shape 182"/>
        <p:cNvGrpSpPr/>
        <p:nvPr/>
      </p:nvGrpSpPr>
      <p:grpSpPr>
        <a:xfrm>
          <a:off x="0" y="0"/>
          <a:ext cx="0" cy="0"/>
          <a:chOff x="0" y="0"/>
          <a:chExt cx="0" cy="0"/>
        </a:xfrm>
      </p:grpSpPr>
      <p:sp>
        <p:nvSpPr>
          <p:cNvPr id="183" name="Google Shape;183;p28"/>
          <p:cNvSpPr txBox="1"/>
          <p:nvPr/>
        </p:nvSpPr>
        <p:spPr>
          <a:xfrm>
            <a:off x="-12850" y="0"/>
            <a:ext cx="2417700" cy="874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latin typeface="Lato"/>
                <a:ea typeface="Lato"/>
                <a:cs typeface="Lato"/>
                <a:sym typeface="Lato"/>
              </a:rPr>
              <a:t>Movie</a:t>
            </a:r>
            <a:endParaRPr sz="6000">
              <a:solidFill>
                <a:srgbClr val="FFFFFF"/>
              </a:solidFill>
              <a:latin typeface="Lato"/>
              <a:ea typeface="Lato"/>
              <a:cs typeface="Lato"/>
              <a:sym typeface="La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acts left" type="twoColTx">
  <p:cSld name="TITLE_AND_TWO_COLUMNS">
    <p:spTree>
      <p:nvGrpSpPr>
        <p:cNvPr id="184" name="Shape 184"/>
        <p:cNvGrpSpPr/>
        <p:nvPr/>
      </p:nvGrpSpPr>
      <p:grpSpPr>
        <a:xfrm>
          <a:off x="0" y="0"/>
          <a:ext cx="0" cy="0"/>
          <a:chOff x="0" y="0"/>
          <a:chExt cx="0" cy="0"/>
        </a:xfrm>
      </p:grpSpPr>
      <p:sp>
        <p:nvSpPr>
          <p:cNvPr id="185" name="Google Shape;185;p29"/>
          <p:cNvSpPr/>
          <p:nvPr/>
        </p:nvSpPr>
        <p:spPr>
          <a:xfrm>
            <a:off x="0" y="0"/>
            <a:ext cx="4599600" cy="70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9"/>
          <p:cNvSpPr txBox="1"/>
          <p:nvPr>
            <p:ph type="title"/>
          </p:nvPr>
        </p:nvSpPr>
        <p:spPr>
          <a:xfrm>
            <a:off x="76200" y="-76200"/>
            <a:ext cx="4522500" cy="702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FFFF"/>
              </a:buClr>
              <a:buSzPts val="4400"/>
              <a:buFont typeface="Lato"/>
              <a:buChar char="●"/>
              <a:defRPr sz="4400">
                <a:solidFill>
                  <a:srgbClr val="FFFFFF"/>
                </a:solidFill>
                <a:latin typeface="Lato"/>
                <a:ea typeface="Lato"/>
                <a:cs typeface="Lato"/>
                <a:sym typeface="Lato"/>
              </a:defRPr>
            </a:lvl1pPr>
            <a:lvl2pPr lvl="1"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2pPr>
            <a:lvl3pPr lvl="2"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3pPr>
            <a:lvl4pPr lvl="3"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4pPr>
            <a:lvl5pPr lvl="4"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5pPr>
            <a:lvl6pPr lvl="5"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6pPr>
            <a:lvl7pPr lvl="6"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7pPr>
            <a:lvl8pPr lvl="7"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8pPr>
            <a:lvl9pPr lvl="8"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9pPr>
          </a:lstStyle>
          <a:p/>
        </p:txBody>
      </p:sp>
      <p:sp>
        <p:nvSpPr>
          <p:cNvPr id="187" name="Google Shape;187;p29"/>
          <p:cNvSpPr txBox="1"/>
          <p:nvPr>
            <p:ph idx="1" type="body"/>
          </p:nvPr>
        </p:nvSpPr>
        <p:spPr>
          <a:xfrm>
            <a:off x="0" y="717050"/>
            <a:ext cx="9092100" cy="44265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indent="-317500" lvl="1" marL="9144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p:txBody>
      </p:sp>
      <p:sp>
        <p:nvSpPr>
          <p:cNvPr id="188" name="Google Shape;188;p29"/>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fographic" type="titleOnly">
  <p:cSld name="TITLE_ONLY">
    <p:spTree>
      <p:nvGrpSpPr>
        <p:cNvPr id="189" name="Shape 189"/>
        <p:cNvGrpSpPr/>
        <p:nvPr/>
      </p:nvGrpSpPr>
      <p:grpSpPr>
        <a:xfrm>
          <a:off x="0" y="0"/>
          <a:ext cx="0" cy="0"/>
          <a:chOff x="0" y="0"/>
          <a:chExt cx="0" cy="0"/>
        </a:xfrm>
      </p:grpSpPr>
      <p:sp>
        <p:nvSpPr>
          <p:cNvPr id="190" name="Google Shape;190;p30"/>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atin typeface="Lato"/>
                <a:ea typeface="Lato"/>
                <a:cs typeface="Lato"/>
                <a:sym typeface="Lato"/>
              </a:defRPr>
            </a:lvl1pPr>
            <a:lvl2pPr lvl="1" rtl="0">
              <a:buNone/>
              <a:defRPr>
                <a:latin typeface="Lato"/>
                <a:ea typeface="Lato"/>
                <a:cs typeface="Lato"/>
                <a:sym typeface="Lato"/>
              </a:defRPr>
            </a:lvl2pPr>
            <a:lvl3pPr lvl="2" rtl="0">
              <a:buNone/>
              <a:defRPr>
                <a:latin typeface="Lato"/>
                <a:ea typeface="Lato"/>
                <a:cs typeface="Lato"/>
                <a:sym typeface="Lato"/>
              </a:defRPr>
            </a:lvl3pPr>
            <a:lvl4pPr lvl="3" rtl="0">
              <a:buNone/>
              <a:defRPr>
                <a:latin typeface="Lato"/>
                <a:ea typeface="Lato"/>
                <a:cs typeface="Lato"/>
                <a:sym typeface="Lato"/>
              </a:defRPr>
            </a:lvl4pPr>
            <a:lvl5pPr lvl="4" rtl="0">
              <a:buNone/>
              <a:defRPr>
                <a:latin typeface="Lato"/>
                <a:ea typeface="Lato"/>
                <a:cs typeface="Lato"/>
                <a:sym typeface="Lato"/>
              </a:defRPr>
            </a:lvl5pPr>
            <a:lvl6pPr lvl="5" rtl="0">
              <a:buNone/>
              <a:defRPr>
                <a:latin typeface="Lato"/>
                <a:ea typeface="Lato"/>
                <a:cs typeface="Lato"/>
                <a:sym typeface="Lato"/>
              </a:defRPr>
            </a:lvl6pPr>
            <a:lvl7pPr lvl="6" rtl="0">
              <a:buNone/>
              <a:defRPr>
                <a:latin typeface="Lato"/>
                <a:ea typeface="Lato"/>
                <a:cs typeface="Lato"/>
                <a:sym typeface="Lato"/>
              </a:defRPr>
            </a:lvl7pPr>
            <a:lvl8pPr lvl="7" rtl="0">
              <a:buNone/>
              <a:defRPr>
                <a:latin typeface="Lato"/>
                <a:ea typeface="Lato"/>
                <a:cs typeface="Lato"/>
                <a:sym typeface="Lato"/>
              </a:defRPr>
            </a:lvl8pPr>
            <a:lvl9pPr lvl="8" rtl="0">
              <a:buNone/>
              <a:defRPr>
                <a:latin typeface="Lato"/>
                <a:ea typeface="Lato"/>
                <a:cs typeface="Lato"/>
                <a:sym typeface="Lato"/>
              </a:defRPr>
            </a:lvl9pPr>
          </a:lstStyle>
          <a:p>
            <a:pPr indent="0" lvl="0" marL="0" rtl="0" algn="l">
              <a:spcBef>
                <a:spcPts val="0"/>
              </a:spcBef>
              <a:spcAft>
                <a:spcPts val="0"/>
              </a:spcAft>
              <a:buNone/>
            </a:pPr>
            <a:fld id="{00000000-1234-1234-1234-123412341234}" type="slidenum">
              <a:rPr lang="en"/>
              <a:t>‹#›</a:t>
            </a:fld>
            <a:endParaRPr/>
          </a:p>
        </p:txBody>
      </p:sp>
      <p:sp>
        <p:nvSpPr>
          <p:cNvPr id="191" name="Google Shape;191;p30"/>
          <p:cNvSpPr txBox="1"/>
          <p:nvPr/>
        </p:nvSpPr>
        <p:spPr>
          <a:xfrm>
            <a:off x="-12850" y="0"/>
            <a:ext cx="4629900" cy="874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latin typeface="Lato"/>
                <a:ea typeface="Lato"/>
                <a:cs typeface="Lato"/>
                <a:sym typeface="Lato"/>
              </a:rPr>
              <a:t>InfoGraphic</a:t>
            </a:r>
            <a:endParaRPr sz="6000">
              <a:solidFill>
                <a:srgbClr val="FFFFFF"/>
              </a:solidFill>
              <a:latin typeface="Lato"/>
              <a:ea typeface="Lato"/>
              <a:cs typeface="Lato"/>
              <a:sym typeface="Lato"/>
            </a:endParaRPr>
          </a:p>
        </p:txBody>
      </p:sp>
      <p:sp>
        <p:nvSpPr>
          <p:cNvPr id="192" name="Google Shape;192;p30"/>
          <p:cNvSpPr txBox="1"/>
          <p:nvPr>
            <p:ph idx="1" type="subTitle"/>
          </p:nvPr>
        </p:nvSpPr>
        <p:spPr>
          <a:xfrm>
            <a:off x="4617050" y="0"/>
            <a:ext cx="4041600" cy="336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a:solidFill>
                  <a:srgbClr val="B7B7B7"/>
                </a:solidFill>
                <a:latin typeface="Lato"/>
                <a:ea typeface="Lato"/>
                <a:cs typeface="Lato"/>
                <a:sym typeface="Lato"/>
              </a:defRPr>
            </a:lvl1pPr>
            <a:lvl2pPr lvl="1" rtl="0">
              <a:spcBef>
                <a:spcPts val="0"/>
              </a:spcBef>
              <a:spcAft>
                <a:spcPts val="0"/>
              </a:spcAft>
              <a:buNone/>
              <a:defRPr>
                <a:solidFill>
                  <a:srgbClr val="B7B7B7"/>
                </a:solidFill>
                <a:latin typeface="Lato"/>
                <a:ea typeface="Lato"/>
                <a:cs typeface="Lato"/>
                <a:sym typeface="Lato"/>
              </a:defRPr>
            </a:lvl2pPr>
            <a:lvl3pPr lvl="2" rtl="0">
              <a:spcBef>
                <a:spcPts val="0"/>
              </a:spcBef>
              <a:spcAft>
                <a:spcPts val="0"/>
              </a:spcAft>
              <a:buNone/>
              <a:defRPr>
                <a:solidFill>
                  <a:srgbClr val="B7B7B7"/>
                </a:solidFill>
                <a:latin typeface="Lato"/>
                <a:ea typeface="Lato"/>
                <a:cs typeface="Lato"/>
                <a:sym typeface="Lato"/>
              </a:defRPr>
            </a:lvl3pPr>
            <a:lvl4pPr lvl="3" rtl="0">
              <a:spcBef>
                <a:spcPts val="0"/>
              </a:spcBef>
              <a:spcAft>
                <a:spcPts val="0"/>
              </a:spcAft>
              <a:buNone/>
              <a:defRPr>
                <a:solidFill>
                  <a:srgbClr val="B7B7B7"/>
                </a:solidFill>
                <a:latin typeface="Lato"/>
                <a:ea typeface="Lato"/>
                <a:cs typeface="Lato"/>
                <a:sym typeface="Lato"/>
              </a:defRPr>
            </a:lvl4pPr>
            <a:lvl5pPr lvl="4" rtl="0">
              <a:spcBef>
                <a:spcPts val="0"/>
              </a:spcBef>
              <a:spcAft>
                <a:spcPts val="0"/>
              </a:spcAft>
              <a:buNone/>
              <a:defRPr>
                <a:solidFill>
                  <a:srgbClr val="B7B7B7"/>
                </a:solidFill>
                <a:latin typeface="Lato"/>
                <a:ea typeface="Lato"/>
                <a:cs typeface="Lato"/>
                <a:sym typeface="Lato"/>
              </a:defRPr>
            </a:lvl5pPr>
            <a:lvl6pPr lvl="5" rtl="0">
              <a:spcBef>
                <a:spcPts val="0"/>
              </a:spcBef>
              <a:spcAft>
                <a:spcPts val="0"/>
              </a:spcAft>
              <a:buNone/>
              <a:defRPr>
                <a:solidFill>
                  <a:srgbClr val="B7B7B7"/>
                </a:solidFill>
                <a:latin typeface="Lato"/>
                <a:ea typeface="Lato"/>
                <a:cs typeface="Lato"/>
                <a:sym typeface="Lato"/>
              </a:defRPr>
            </a:lvl6pPr>
            <a:lvl7pPr lvl="6" rtl="0">
              <a:spcBef>
                <a:spcPts val="0"/>
              </a:spcBef>
              <a:spcAft>
                <a:spcPts val="0"/>
              </a:spcAft>
              <a:buNone/>
              <a:defRPr>
                <a:solidFill>
                  <a:srgbClr val="B7B7B7"/>
                </a:solidFill>
                <a:latin typeface="Lato"/>
                <a:ea typeface="Lato"/>
                <a:cs typeface="Lato"/>
                <a:sym typeface="Lato"/>
              </a:defRPr>
            </a:lvl7pPr>
            <a:lvl8pPr lvl="7" rtl="0">
              <a:spcBef>
                <a:spcPts val="0"/>
              </a:spcBef>
              <a:spcAft>
                <a:spcPts val="0"/>
              </a:spcAft>
              <a:buNone/>
              <a:defRPr>
                <a:solidFill>
                  <a:srgbClr val="B7B7B7"/>
                </a:solidFill>
                <a:latin typeface="Lato"/>
                <a:ea typeface="Lato"/>
                <a:cs typeface="Lato"/>
                <a:sym typeface="Lato"/>
              </a:defRPr>
            </a:lvl8pPr>
            <a:lvl9pPr lvl="8" rtl="0">
              <a:spcBef>
                <a:spcPts val="0"/>
              </a:spcBef>
              <a:spcAft>
                <a:spcPts val="0"/>
              </a:spcAft>
              <a:buNone/>
              <a:defRPr>
                <a:solidFill>
                  <a:srgbClr val="B7B7B7"/>
                </a:solidFill>
                <a:latin typeface="Lato"/>
                <a:ea typeface="Lato"/>
                <a:cs typeface="Lato"/>
                <a:sym typeface="Lato"/>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p">
  <p:cSld name="ONE_COLUMN_TEXT">
    <p:spTree>
      <p:nvGrpSpPr>
        <p:cNvPr id="193" name="Shape 193"/>
        <p:cNvGrpSpPr/>
        <p:nvPr/>
      </p:nvGrpSpPr>
      <p:grpSpPr>
        <a:xfrm>
          <a:off x="0" y="0"/>
          <a:ext cx="0" cy="0"/>
          <a:chOff x="0" y="0"/>
          <a:chExt cx="0" cy="0"/>
        </a:xfrm>
      </p:grpSpPr>
      <p:pic>
        <p:nvPicPr>
          <p:cNvPr descr="World Map | by" id="194" name="Google Shape;194;p31"/>
          <p:cNvPicPr preferRelativeResize="0"/>
          <p:nvPr/>
        </p:nvPicPr>
        <p:blipFill>
          <a:blip r:embed="rId2">
            <a:alphaModFix/>
          </a:blip>
          <a:stretch>
            <a:fillRect/>
          </a:stretch>
        </p:blipFill>
        <p:spPr>
          <a:xfrm>
            <a:off x="664772" y="0"/>
            <a:ext cx="7814456" cy="5143500"/>
          </a:xfrm>
          <a:prstGeom prst="rect">
            <a:avLst/>
          </a:prstGeom>
          <a:noFill/>
          <a:ln>
            <a:noFill/>
          </a:ln>
        </p:spPr>
      </p:pic>
      <p:sp>
        <p:nvSpPr>
          <p:cNvPr id="195" name="Google Shape;195;p31"/>
          <p:cNvSpPr txBox="1"/>
          <p:nvPr>
            <p:ph type="title"/>
          </p:nvPr>
        </p:nvSpPr>
        <p:spPr>
          <a:xfrm>
            <a:off x="0" y="4252500"/>
            <a:ext cx="2551500" cy="8910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000"/>
              <a:buFont typeface="Lato"/>
              <a:buChar char="●"/>
              <a:defRPr b="1" sz="2000">
                <a:latin typeface="Lato"/>
                <a:ea typeface="Lato"/>
                <a:cs typeface="Lato"/>
                <a:sym typeface="Lato"/>
              </a:defRPr>
            </a:lvl1pPr>
            <a:lvl2pPr lvl="1" rtl="0">
              <a:spcBef>
                <a:spcPts val="0"/>
              </a:spcBef>
              <a:spcAft>
                <a:spcPts val="0"/>
              </a:spcAft>
              <a:buSzPts val="2000"/>
              <a:buFont typeface="Lato"/>
              <a:buChar char="○"/>
              <a:defRPr b="1" sz="2000">
                <a:latin typeface="Lato"/>
                <a:ea typeface="Lato"/>
                <a:cs typeface="Lato"/>
                <a:sym typeface="Lato"/>
              </a:defRPr>
            </a:lvl2pPr>
            <a:lvl3pPr lvl="2" rtl="0">
              <a:spcBef>
                <a:spcPts val="0"/>
              </a:spcBef>
              <a:spcAft>
                <a:spcPts val="0"/>
              </a:spcAft>
              <a:buSzPts val="2000"/>
              <a:buFont typeface="Lato"/>
              <a:buChar char="■"/>
              <a:defRPr b="1" sz="2000">
                <a:latin typeface="Lato"/>
                <a:ea typeface="Lato"/>
                <a:cs typeface="Lato"/>
                <a:sym typeface="Lato"/>
              </a:defRPr>
            </a:lvl3pPr>
            <a:lvl4pPr lvl="3" rtl="0">
              <a:spcBef>
                <a:spcPts val="0"/>
              </a:spcBef>
              <a:spcAft>
                <a:spcPts val="0"/>
              </a:spcAft>
              <a:buSzPts val="2000"/>
              <a:buFont typeface="Lato"/>
              <a:buChar char="●"/>
              <a:defRPr b="1" sz="2000">
                <a:latin typeface="Lato"/>
                <a:ea typeface="Lato"/>
                <a:cs typeface="Lato"/>
                <a:sym typeface="Lato"/>
              </a:defRPr>
            </a:lvl4pPr>
            <a:lvl5pPr lvl="4" rtl="0">
              <a:spcBef>
                <a:spcPts val="0"/>
              </a:spcBef>
              <a:spcAft>
                <a:spcPts val="0"/>
              </a:spcAft>
              <a:buSzPts val="2000"/>
              <a:buFont typeface="Lato"/>
              <a:buChar char="○"/>
              <a:defRPr b="1" sz="2000">
                <a:latin typeface="Lato"/>
                <a:ea typeface="Lato"/>
                <a:cs typeface="Lato"/>
                <a:sym typeface="Lato"/>
              </a:defRPr>
            </a:lvl5pPr>
            <a:lvl6pPr lvl="5" rtl="0">
              <a:spcBef>
                <a:spcPts val="0"/>
              </a:spcBef>
              <a:spcAft>
                <a:spcPts val="0"/>
              </a:spcAft>
              <a:buSzPts val="2000"/>
              <a:buFont typeface="Lato"/>
              <a:buChar char="■"/>
              <a:defRPr b="1" sz="2000">
                <a:latin typeface="Lato"/>
                <a:ea typeface="Lato"/>
                <a:cs typeface="Lato"/>
                <a:sym typeface="Lato"/>
              </a:defRPr>
            </a:lvl6pPr>
            <a:lvl7pPr lvl="6" rtl="0">
              <a:spcBef>
                <a:spcPts val="0"/>
              </a:spcBef>
              <a:spcAft>
                <a:spcPts val="0"/>
              </a:spcAft>
              <a:buSzPts val="2000"/>
              <a:buFont typeface="Lato"/>
              <a:buChar char="●"/>
              <a:defRPr b="1" sz="2000">
                <a:latin typeface="Lato"/>
                <a:ea typeface="Lato"/>
                <a:cs typeface="Lato"/>
                <a:sym typeface="Lato"/>
              </a:defRPr>
            </a:lvl7pPr>
            <a:lvl8pPr lvl="7" rtl="0">
              <a:spcBef>
                <a:spcPts val="0"/>
              </a:spcBef>
              <a:spcAft>
                <a:spcPts val="0"/>
              </a:spcAft>
              <a:buSzPts val="2000"/>
              <a:buFont typeface="Lato"/>
              <a:buChar char="○"/>
              <a:defRPr b="1" sz="2000">
                <a:latin typeface="Lato"/>
                <a:ea typeface="Lato"/>
                <a:cs typeface="Lato"/>
                <a:sym typeface="Lato"/>
              </a:defRPr>
            </a:lvl8pPr>
            <a:lvl9pPr lvl="8" rtl="0">
              <a:spcBef>
                <a:spcPts val="0"/>
              </a:spcBef>
              <a:spcAft>
                <a:spcPts val="0"/>
              </a:spcAft>
              <a:buSzPts val="2000"/>
              <a:buFont typeface="Lato"/>
              <a:buChar char="■"/>
              <a:defRPr b="1" sz="2000">
                <a:latin typeface="Lato"/>
                <a:ea typeface="Lato"/>
                <a:cs typeface="Lato"/>
                <a:sym typeface="Lato"/>
              </a:defRPr>
            </a:lvl9pPr>
          </a:lstStyle>
          <a:p/>
        </p:txBody>
      </p:sp>
      <p:sp>
        <p:nvSpPr>
          <p:cNvPr id="196" name="Google Shape;196;p3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Gray">
  <p:cSld name="MAIN_POINT">
    <p:bg>
      <p:bgPr>
        <a:solidFill>
          <a:schemeClr val="lt2"/>
        </a:solidFill>
      </p:bgPr>
    </p:bg>
    <p:spTree>
      <p:nvGrpSpPr>
        <p:cNvPr id="197" name="Shape 197"/>
        <p:cNvGrpSpPr/>
        <p:nvPr/>
      </p:nvGrpSpPr>
      <p:grpSpPr>
        <a:xfrm>
          <a:off x="0" y="0"/>
          <a:ext cx="0" cy="0"/>
          <a:chOff x="0" y="0"/>
          <a:chExt cx="0" cy="0"/>
        </a:xfrm>
      </p:grpSpPr>
      <p:cxnSp>
        <p:nvCxnSpPr>
          <p:cNvPr id="198" name="Google Shape;198;p3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99" name="Google Shape;199;p32"/>
          <p:cNvSpPr txBox="1"/>
          <p:nvPr>
            <p:ph type="title"/>
          </p:nvPr>
        </p:nvSpPr>
        <p:spPr>
          <a:xfrm>
            <a:off x="283103" y="712141"/>
            <a:ext cx="6244200" cy="38355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lt1"/>
              </a:buClr>
              <a:buSzPts val="4800"/>
              <a:buChar char="●"/>
              <a:defRPr sz="4800">
                <a:solidFill>
                  <a:schemeClr val="lt1"/>
                </a:solidFill>
              </a:defRPr>
            </a:lvl1pPr>
            <a:lvl2pPr lvl="1" rtl="0">
              <a:spcBef>
                <a:spcPts val="0"/>
              </a:spcBef>
              <a:spcAft>
                <a:spcPts val="0"/>
              </a:spcAft>
              <a:buClr>
                <a:schemeClr val="lt1"/>
              </a:buClr>
              <a:buSzPts val="4800"/>
              <a:buChar char="○"/>
              <a:defRPr sz="4800">
                <a:solidFill>
                  <a:schemeClr val="lt1"/>
                </a:solidFill>
              </a:defRPr>
            </a:lvl2pPr>
            <a:lvl3pPr lvl="2" rtl="0">
              <a:spcBef>
                <a:spcPts val="0"/>
              </a:spcBef>
              <a:spcAft>
                <a:spcPts val="0"/>
              </a:spcAft>
              <a:buClr>
                <a:schemeClr val="lt1"/>
              </a:buClr>
              <a:buSzPts val="4800"/>
              <a:buChar char="■"/>
              <a:defRPr sz="4800">
                <a:solidFill>
                  <a:schemeClr val="lt1"/>
                </a:solidFill>
              </a:defRPr>
            </a:lvl3pPr>
            <a:lvl4pPr lvl="3" rtl="0">
              <a:spcBef>
                <a:spcPts val="0"/>
              </a:spcBef>
              <a:spcAft>
                <a:spcPts val="0"/>
              </a:spcAft>
              <a:buClr>
                <a:schemeClr val="lt1"/>
              </a:buClr>
              <a:buSzPts val="4800"/>
              <a:buChar char="●"/>
              <a:defRPr sz="4800">
                <a:solidFill>
                  <a:schemeClr val="lt1"/>
                </a:solidFill>
              </a:defRPr>
            </a:lvl4pPr>
            <a:lvl5pPr lvl="4" rtl="0">
              <a:spcBef>
                <a:spcPts val="0"/>
              </a:spcBef>
              <a:spcAft>
                <a:spcPts val="0"/>
              </a:spcAft>
              <a:buClr>
                <a:schemeClr val="lt1"/>
              </a:buClr>
              <a:buSzPts val="4800"/>
              <a:buChar char="○"/>
              <a:defRPr sz="4800">
                <a:solidFill>
                  <a:schemeClr val="lt1"/>
                </a:solidFill>
              </a:defRPr>
            </a:lvl5pPr>
            <a:lvl6pPr lvl="5" rtl="0">
              <a:spcBef>
                <a:spcPts val="0"/>
              </a:spcBef>
              <a:spcAft>
                <a:spcPts val="0"/>
              </a:spcAft>
              <a:buClr>
                <a:schemeClr val="lt1"/>
              </a:buClr>
              <a:buSzPts val="4800"/>
              <a:buChar char="■"/>
              <a:defRPr sz="4800">
                <a:solidFill>
                  <a:schemeClr val="lt1"/>
                </a:solidFill>
              </a:defRPr>
            </a:lvl6pPr>
            <a:lvl7pPr lvl="6" rtl="0">
              <a:spcBef>
                <a:spcPts val="0"/>
              </a:spcBef>
              <a:spcAft>
                <a:spcPts val="0"/>
              </a:spcAft>
              <a:buClr>
                <a:schemeClr val="lt1"/>
              </a:buClr>
              <a:buSzPts val="4800"/>
              <a:buChar char="●"/>
              <a:defRPr sz="4800">
                <a:solidFill>
                  <a:schemeClr val="lt1"/>
                </a:solidFill>
              </a:defRPr>
            </a:lvl7pPr>
            <a:lvl8pPr lvl="7" rtl="0">
              <a:spcBef>
                <a:spcPts val="0"/>
              </a:spcBef>
              <a:spcAft>
                <a:spcPts val="0"/>
              </a:spcAft>
              <a:buClr>
                <a:schemeClr val="lt1"/>
              </a:buClr>
              <a:buSzPts val="4800"/>
              <a:buChar char="○"/>
              <a:defRPr sz="4800">
                <a:solidFill>
                  <a:schemeClr val="lt1"/>
                </a:solidFill>
              </a:defRPr>
            </a:lvl8pPr>
            <a:lvl9pPr lvl="8" rtl="0">
              <a:spcBef>
                <a:spcPts val="0"/>
              </a:spcBef>
              <a:spcAft>
                <a:spcPts val="0"/>
              </a:spcAft>
              <a:buClr>
                <a:schemeClr val="lt1"/>
              </a:buClr>
              <a:buSzPts val="4800"/>
              <a:buChar char="■"/>
              <a:defRPr sz="4800">
                <a:solidFill>
                  <a:schemeClr val="lt1"/>
                </a:solidFill>
              </a:defRPr>
            </a:lvl9pPr>
          </a:lstStyle>
          <a:p/>
        </p:txBody>
      </p:sp>
      <p:sp>
        <p:nvSpPr>
          <p:cNvPr id="200" name="Google Shape;200;p32"/>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rgbClr val="000000"/>
        </a:solidFill>
      </p:bgPr>
    </p:bg>
    <p:spTree>
      <p:nvGrpSpPr>
        <p:cNvPr id="22" name="Shape 22"/>
        <p:cNvGrpSpPr/>
        <p:nvPr/>
      </p:nvGrpSpPr>
      <p:grpSpPr>
        <a:xfrm>
          <a:off x="0" y="0"/>
          <a:ext cx="0" cy="0"/>
          <a:chOff x="0" y="0"/>
          <a:chExt cx="0" cy="0"/>
        </a:xfrm>
      </p:grpSpPr>
      <p:sp>
        <p:nvSpPr>
          <p:cNvPr id="23" name="Google Shape;23;p4"/>
          <p:cNvSpPr txBox="1"/>
          <p:nvPr/>
        </p:nvSpPr>
        <p:spPr>
          <a:xfrm>
            <a:off x="-12850" y="0"/>
            <a:ext cx="2417700" cy="874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rPr>
              <a:t>Movie</a:t>
            </a:r>
            <a:endParaRPr sz="6000">
              <a:solidFill>
                <a:srgbClr val="FFFFFF"/>
              </a:solidFill>
            </a:endParaRPr>
          </a:p>
        </p:txBody>
      </p:sp>
      <p:sp>
        <p:nvSpPr>
          <p:cNvPr id="24" name="Google Shape;24;p4"/>
          <p:cNvSpPr txBox="1"/>
          <p:nvPr/>
        </p:nvSpPr>
        <p:spPr>
          <a:xfrm>
            <a:off x="2556400" y="-39925"/>
            <a:ext cx="1278300" cy="2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Student</a:t>
            </a:r>
            <a:endParaRPr>
              <a:solidFill>
                <a:srgbClr val="FFFFFF"/>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acts Right">
  <p:cSld name="SECTION_TITLE_AND_DESCRIPTION">
    <p:spTree>
      <p:nvGrpSpPr>
        <p:cNvPr id="201" name="Shape 201"/>
        <p:cNvGrpSpPr/>
        <p:nvPr/>
      </p:nvGrpSpPr>
      <p:grpSpPr>
        <a:xfrm>
          <a:off x="0" y="0"/>
          <a:ext cx="0" cy="0"/>
          <a:chOff x="0" y="0"/>
          <a:chExt cx="0" cy="0"/>
        </a:xfrm>
      </p:grpSpPr>
      <p:sp>
        <p:nvSpPr>
          <p:cNvPr id="202" name="Google Shape;202;p33"/>
          <p:cNvSpPr/>
          <p:nvPr/>
        </p:nvSpPr>
        <p:spPr>
          <a:xfrm>
            <a:off x="5768775" y="125"/>
            <a:ext cx="3375000" cy="77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3"/>
          <p:cNvSpPr txBox="1"/>
          <p:nvPr>
            <p:ph type="title"/>
          </p:nvPr>
        </p:nvSpPr>
        <p:spPr>
          <a:xfrm>
            <a:off x="5912175" y="0"/>
            <a:ext cx="3231900" cy="771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FFFF"/>
              </a:buClr>
              <a:buSzPts val="3600"/>
              <a:buFont typeface="Lato"/>
              <a:buChar char="●"/>
              <a:defRPr sz="3600">
                <a:solidFill>
                  <a:srgbClr val="FFFFFF"/>
                </a:solidFill>
                <a:latin typeface="Lato"/>
                <a:ea typeface="Lato"/>
                <a:cs typeface="Lato"/>
                <a:sym typeface="Lato"/>
              </a:defRPr>
            </a:lvl1pPr>
            <a:lvl2pPr lvl="1"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2pPr>
            <a:lvl3pPr lvl="2"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3pPr>
            <a:lvl4pPr lvl="3"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4pPr>
            <a:lvl5pPr lvl="4"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5pPr>
            <a:lvl6pPr lvl="5"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6pPr>
            <a:lvl7pPr lvl="6"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7pPr>
            <a:lvl8pPr lvl="7"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8pPr>
            <a:lvl9pPr lvl="8" rtl="0">
              <a:spcBef>
                <a:spcPts val="0"/>
              </a:spcBef>
              <a:spcAft>
                <a:spcPts val="0"/>
              </a:spcAft>
              <a:buClr>
                <a:schemeClr val="dk1"/>
              </a:buClr>
              <a:buSzPts val="3600"/>
              <a:buFont typeface="Lato"/>
              <a:buChar char="■"/>
              <a:defRPr sz="3600">
                <a:solidFill>
                  <a:schemeClr val="dk1"/>
                </a:solidFill>
                <a:latin typeface="Lato"/>
                <a:ea typeface="Lato"/>
                <a:cs typeface="Lato"/>
                <a:sym typeface="Lato"/>
              </a:defRPr>
            </a:lvl9pPr>
          </a:lstStyle>
          <a:p/>
        </p:txBody>
      </p:sp>
      <p:sp>
        <p:nvSpPr>
          <p:cNvPr id="204" name="Google Shape;204;p33"/>
          <p:cNvSpPr txBox="1"/>
          <p:nvPr>
            <p:ph idx="1" type="body"/>
          </p:nvPr>
        </p:nvSpPr>
        <p:spPr>
          <a:xfrm>
            <a:off x="0" y="125"/>
            <a:ext cx="8901300" cy="51435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indent="-317500" lvl="1" marL="9144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rtl="0">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p:txBody>
      </p:sp>
      <p:sp>
        <p:nvSpPr>
          <p:cNvPr id="205" name="Google Shape;205;p33"/>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latin typeface="Lato"/>
                <a:ea typeface="Lato"/>
                <a:cs typeface="Lato"/>
                <a:sym typeface="Lato"/>
              </a:defRPr>
            </a:lvl1pPr>
            <a:lvl2pPr lvl="1" rtl="0">
              <a:buNone/>
              <a:defRPr>
                <a:solidFill>
                  <a:schemeClr val="lt1"/>
                </a:solidFill>
                <a:latin typeface="Lato"/>
                <a:ea typeface="Lato"/>
                <a:cs typeface="Lato"/>
                <a:sym typeface="Lato"/>
              </a:defRPr>
            </a:lvl2pPr>
            <a:lvl3pPr lvl="2" rtl="0">
              <a:buNone/>
              <a:defRPr>
                <a:solidFill>
                  <a:schemeClr val="lt1"/>
                </a:solidFill>
                <a:latin typeface="Lato"/>
                <a:ea typeface="Lato"/>
                <a:cs typeface="Lato"/>
                <a:sym typeface="Lato"/>
              </a:defRPr>
            </a:lvl3pPr>
            <a:lvl4pPr lvl="3" rtl="0">
              <a:buNone/>
              <a:defRPr>
                <a:solidFill>
                  <a:schemeClr val="lt1"/>
                </a:solidFill>
                <a:latin typeface="Lato"/>
                <a:ea typeface="Lato"/>
                <a:cs typeface="Lato"/>
                <a:sym typeface="Lato"/>
              </a:defRPr>
            </a:lvl4pPr>
            <a:lvl5pPr lvl="4" rtl="0">
              <a:buNone/>
              <a:defRPr>
                <a:solidFill>
                  <a:schemeClr val="lt1"/>
                </a:solidFill>
                <a:latin typeface="Lato"/>
                <a:ea typeface="Lato"/>
                <a:cs typeface="Lato"/>
                <a:sym typeface="Lato"/>
              </a:defRPr>
            </a:lvl5pPr>
            <a:lvl6pPr lvl="5" rtl="0">
              <a:buNone/>
              <a:defRPr>
                <a:solidFill>
                  <a:schemeClr val="lt1"/>
                </a:solidFill>
                <a:latin typeface="Lato"/>
                <a:ea typeface="Lato"/>
                <a:cs typeface="Lato"/>
                <a:sym typeface="Lato"/>
              </a:defRPr>
            </a:lvl6pPr>
            <a:lvl7pPr lvl="6" rtl="0">
              <a:buNone/>
              <a:defRPr>
                <a:solidFill>
                  <a:schemeClr val="lt1"/>
                </a:solidFill>
                <a:latin typeface="Lato"/>
                <a:ea typeface="Lato"/>
                <a:cs typeface="Lato"/>
                <a:sym typeface="Lato"/>
              </a:defRPr>
            </a:lvl7pPr>
            <a:lvl8pPr lvl="7" rtl="0">
              <a:buNone/>
              <a:defRPr>
                <a:solidFill>
                  <a:schemeClr val="lt1"/>
                </a:solidFill>
                <a:latin typeface="Lato"/>
                <a:ea typeface="Lato"/>
                <a:cs typeface="Lato"/>
                <a:sym typeface="Lato"/>
              </a:defRPr>
            </a:lvl8pPr>
            <a:lvl9pPr lvl="8" rtl="0">
              <a:buNone/>
              <a:defRPr>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dvantages Disadvantages">
  <p:cSld name="CAPTION_ONLY">
    <p:spTree>
      <p:nvGrpSpPr>
        <p:cNvPr id="206" name="Shape 206"/>
        <p:cNvGrpSpPr/>
        <p:nvPr/>
      </p:nvGrpSpPr>
      <p:grpSpPr>
        <a:xfrm>
          <a:off x="0" y="0"/>
          <a:ext cx="0" cy="0"/>
          <a:chOff x="0" y="0"/>
          <a:chExt cx="0" cy="0"/>
        </a:xfrm>
      </p:grpSpPr>
      <p:sp>
        <p:nvSpPr>
          <p:cNvPr id="207" name="Google Shape;207;p34"/>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208" name="Google Shape;208;p34"/>
          <p:cNvSpPr txBox="1"/>
          <p:nvPr/>
        </p:nvSpPr>
        <p:spPr>
          <a:xfrm>
            <a:off x="4922662" y="1012956"/>
            <a:ext cx="3984900" cy="37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4"/>
          <p:cNvSpPr txBox="1"/>
          <p:nvPr/>
        </p:nvSpPr>
        <p:spPr>
          <a:xfrm>
            <a:off x="4740075" y="226350"/>
            <a:ext cx="4195500" cy="7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46524"/>
                </a:solidFill>
              </a:rPr>
              <a:t>Disadvantages</a:t>
            </a:r>
            <a:endParaRPr b="1" sz="3000">
              <a:solidFill>
                <a:srgbClr val="F46524"/>
              </a:solidFill>
            </a:endParaRPr>
          </a:p>
        </p:txBody>
      </p:sp>
      <p:sp>
        <p:nvSpPr>
          <p:cNvPr id="210" name="Google Shape;210;p34"/>
          <p:cNvSpPr txBox="1"/>
          <p:nvPr/>
        </p:nvSpPr>
        <p:spPr>
          <a:xfrm>
            <a:off x="356400" y="918300"/>
            <a:ext cx="3797700" cy="389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4"/>
          <p:cNvSpPr txBox="1"/>
          <p:nvPr/>
        </p:nvSpPr>
        <p:spPr>
          <a:xfrm>
            <a:off x="271175" y="226350"/>
            <a:ext cx="3797700" cy="78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46524"/>
                </a:solidFill>
              </a:rPr>
              <a:t>Advantages</a:t>
            </a:r>
            <a:endParaRPr b="1" sz="3000">
              <a:solidFill>
                <a:srgbClr val="F46524"/>
              </a:solidFill>
            </a:endParaRPr>
          </a:p>
        </p:txBody>
      </p:sp>
      <p:cxnSp>
        <p:nvCxnSpPr>
          <p:cNvPr id="212" name="Google Shape;212;p34"/>
          <p:cNvCxnSpPr/>
          <p:nvPr/>
        </p:nvCxnSpPr>
        <p:spPr>
          <a:xfrm>
            <a:off x="4538375" y="90775"/>
            <a:ext cx="0" cy="5012400"/>
          </a:xfrm>
          <a:prstGeom prst="straightConnector1">
            <a:avLst/>
          </a:prstGeom>
          <a:noFill/>
          <a:ln cap="flat" cmpd="sng" w="9525">
            <a:solidFill>
              <a:srgbClr val="000000"/>
            </a:solidFill>
            <a:prstDash val="solid"/>
            <a:round/>
            <a:headEnd len="med" w="med" type="none"/>
            <a:tailEnd len="med" w="med" type="none"/>
          </a:ln>
        </p:spPr>
      </p:cxnSp>
      <p:sp>
        <p:nvSpPr>
          <p:cNvPr id="213" name="Google Shape;213;p34"/>
          <p:cNvSpPr txBox="1"/>
          <p:nvPr/>
        </p:nvSpPr>
        <p:spPr>
          <a:xfrm>
            <a:off x="201700" y="4871200"/>
            <a:ext cx="4195500" cy="19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B7B7B7"/>
                </a:solidFill>
              </a:rPr>
              <a:t>Student: </a:t>
            </a:r>
            <a:endParaRPr>
              <a:solidFill>
                <a:srgbClr val="B7B7B7"/>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istic">
  <p:cSld name="BIG_NUMBER">
    <p:spTree>
      <p:nvGrpSpPr>
        <p:cNvPr id="214" name="Shape 214"/>
        <p:cNvGrpSpPr/>
        <p:nvPr/>
      </p:nvGrpSpPr>
      <p:grpSpPr>
        <a:xfrm>
          <a:off x="0" y="0"/>
          <a:ext cx="0" cy="0"/>
          <a:chOff x="0" y="0"/>
          <a:chExt cx="0" cy="0"/>
        </a:xfrm>
      </p:grpSpPr>
      <p:cxnSp>
        <p:nvCxnSpPr>
          <p:cNvPr id="215" name="Google Shape;215;p35"/>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216" name="Google Shape;216;p35"/>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217" name="Google Shape;217;p35"/>
          <p:cNvSpPr txBox="1"/>
          <p:nvPr>
            <p:ph hasCustomPrompt="1" type="title"/>
          </p:nvPr>
        </p:nvSpPr>
        <p:spPr>
          <a:xfrm>
            <a:off x="853950" y="1304850"/>
            <a:ext cx="7436100" cy="1538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Char char="■"/>
              <a:defRPr sz="9600">
                <a:solidFill>
                  <a:schemeClr val="dk1"/>
                </a:solidFill>
                <a:latin typeface="Lato"/>
                <a:ea typeface="Lato"/>
                <a:cs typeface="Lato"/>
                <a:sym typeface="Lato"/>
              </a:defRPr>
            </a:lvl9pPr>
          </a:lstStyle>
          <a:p>
            <a:r>
              <a:t>xx%</a:t>
            </a:r>
          </a:p>
        </p:txBody>
      </p:sp>
      <p:sp>
        <p:nvSpPr>
          <p:cNvPr id="218" name="Google Shape;218;p35"/>
          <p:cNvSpPr txBox="1"/>
          <p:nvPr>
            <p:ph idx="1" type="body"/>
          </p:nvPr>
        </p:nvSpPr>
        <p:spPr>
          <a:xfrm>
            <a:off x="853950" y="2919450"/>
            <a:ext cx="7436100" cy="1071600"/>
          </a:xfrm>
          <a:prstGeom prst="rect">
            <a:avLst/>
          </a:prstGeom>
          <a:noFill/>
          <a:ln>
            <a:noFill/>
          </a:ln>
        </p:spPr>
        <p:txBody>
          <a:bodyPr anchorCtr="0" anchor="ctr"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219" name="Google Shape;219;p35"/>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or Table of Contents" type="blank">
  <p:cSld name="BLANK">
    <p:spTree>
      <p:nvGrpSpPr>
        <p:cNvPr id="220" name="Shape 220"/>
        <p:cNvGrpSpPr/>
        <p:nvPr/>
      </p:nvGrpSpPr>
      <p:grpSpPr>
        <a:xfrm>
          <a:off x="0" y="0"/>
          <a:ext cx="0" cy="0"/>
          <a:chOff x="0" y="0"/>
          <a:chExt cx="0" cy="0"/>
        </a:xfrm>
      </p:grpSpPr>
      <p:sp>
        <p:nvSpPr>
          <p:cNvPr id="221" name="Google Shape;221;p36"/>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222" name="Google Shape;222;p36"/>
          <p:cNvSpPr/>
          <p:nvPr/>
        </p:nvSpPr>
        <p:spPr>
          <a:xfrm>
            <a:off x="340934" y="24276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223" name="Google Shape;223;p36"/>
          <p:cNvGrpSpPr/>
          <p:nvPr/>
        </p:nvGrpSpPr>
        <p:grpSpPr>
          <a:xfrm>
            <a:off x="912820" y="1838815"/>
            <a:ext cx="198900" cy="593656"/>
            <a:chOff x="777447" y="1610215"/>
            <a:chExt cx="198900" cy="593656"/>
          </a:xfrm>
        </p:grpSpPr>
        <p:cxnSp>
          <p:nvCxnSpPr>
            <p:cNvPr id="224" name="Google Shape;224;p36"/>
            <p:cNvCxnSpPr/>
            <p:nvPr/>
          </p:nvCxnSpPr>
          <p:spPr>
            <a:xfrm>
              <a:off x="876909"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225" name="Google Shape;225;p36"/>
            <p:cNvSpPr/>
            <p:nvPr/>
          </p:nvSpPr>
          <p:spPr>
            <a:xfrm>
              <a:off x="777447"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36"/>
          <p:cNvSpPr/>
          <p:nvPr/>
        </p:nvSpPr>
        <p:spPr>
          <a:xfrm>
            <a:off x="1817054"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227" name="Google Shape;227;p36"/>
          <p:cNvGrpSpPr/>
          <p:nvPr/>
        </p:nvGrpSpPr>
        <p:grpSpPr>
          <a:xfrm>
            <a:off x="2266282" y="3167558"/>
            <a:ext cx="198900" cy="593656"/>
            <a:chOff x="2223534" y="2938958"/>
            <a:chExt cx="198900" cy="593656"/>
          </a:xfrm>
        </p:grpSpPr>
        <p:cxnSp>
          <p:nvCxnSpPr>
            <p:cNvPr id="228" name="Google Shape;228;p36"/>
            <p:cNvCxnSpPr/>
            <p:nvPr/>
          </p:nvCxnSpPr>
          <p:spPr>
            <a:xfrm rot="10800000">
              <a:off x="2322997" y="2938958"/>
              <a:ext cx="0" cy="554700"/>
            </a:xfrm>
            <a:prstGeom prst="straightConnector1">
              <a:avLst/>
            </a:prstGeom>
            <a:noFill/>
            <a:ln cap="flat" cmpd="sng" w="9525">
              <a:solidFill>
                <a:schemeClr val="dk2"/>
              </a:solidFill>
              <a:prstDash val="solid"/>
              <a:round/>
              <a:headEnd len="med" w="med" type="none"/>
              <a:tailEnd len="med" w="med" type="none"/>
            </a:ln>
          </p:spPr>
        </p:cxnSp>
        <p:sp>
          <p:nvSpPr>
            <p:cNvPr id="229" name="Google Shape;229;p36"/>
            <p:cNvSpPr/>
            <p:nvPr/>
          </p:nvSpPr>
          <p:spPr>
            <a:xfrm flipH="1" rot="10800000">
              <a:off x="2223534"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 name="Google Shape;230;p36"/>
          <p:cNvSpPr/>
          <p:nvPr/>
        </p:nvSpPr>
        <p:spPr>
          <a:xfrm>
            <a:off x="3471973"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231" name="Google Shape;231;p36"/>
          <p:cNvGrpSpPr/>
          <p:nvPr/>
        </p:nvGrpSpPr>
        <p:grpSpPr>
          <a:xfrm>
            <a:off x="4058732" y="1838815"/>
            <a:ext cx="198900" cy="593656"/>
            <a:chOff x="3918084" y="1610215"/>
            <a:chExt cx="198900" cy="593656"/>
          </a:xfrm>
        </p:grpSpPr>
        <p:cxnSp>
          <p:nvCxnSpPr>
            <p:cNvPr id="232" name="Google Shape;232;p36"/>
            <p:cNvCxnSpPr/>
            <p:nvPr/>
          </p:nvCxnSpPr>
          <p:spPr>
            <a:xfrm>
              <a:off x="4017546"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233" name="Google Shape;233;p36"/>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 name="Google Shape;234;p36"/>
          <p:cNvSpPr/>
          <p:nvPr/>
        </p:nvSpPr>
        <p:spPr>
          <a:xfrm>
            <a:off x="5126893"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235" name="Google Shape;235;p36"/>
          <p:cNvGrpSpPr/>
          <p:nvPr/>
        </p:nvGrpSpPr>
        <p:grpSpPr>
          <a:xfrm>
            <a:off x="5973070" y="3167558"/>
            <a:ext cx="198900" cy="593656"/>
            <a:chOff x="5958946" y="2938958"/>
            <a:chExt cx="198900" cy="593656"/>
          </a:xfrm>
        </p:grpSpPr>
        <p:cxnSp>
          <p:nvCxnSpPr>
            <p:cNvPr id="236" name="Google Shape;236;p36"/>
            <p:cNvCxnSpPr/>
            <p:nvPr/>
          </p:nvCxnSpPr>
          <p:spPr>
            <a:xfrm rot="10800000">
              <a:off x="6058409" y="2938958"/>
              <a:ext cx="0" cy="554700"/>
            </a:xfrm>
            <a:prstGeom prst="straightConnector1">
              <a:avLst/>
            </a:prstGeom>
            <a:noFill/>
            <a:ln cap="flat" cmpd="sng" w="9525">
              <a:solidFill>
                <a:schemeClr val="dk2"/>
              </a:solidFill>
              <a:prstDash val="solid"/>
              <a:round/>
              <a:headEnd len="med" w="med" type="none"/>
              <a:tailEnd len="med" w="med" type="none"/>
            </a:ln>
          </p:spPr>
        </p:cxnSp>
        <p:sp>
          <p:nvSpPr>
            <p:cNvPr id="237" name="Google Shape;237;p36"/>
            <p:cNvSpPr/>
            <p:nvPr/>
          </p:nvSpPr>
          <p:spPr>
            <a:xfrm flipH="1" rot="10800000">
              <a:off x="5958946"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 name="Google Shape;238;p36"/>
          <p:cNvSpPr/>
          <p:nvPr/>
        </p:nvSpPr>
        <p:spPr>
          <a:xfrm>
            <a:off x="6781813" y="24276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ctr">
              <a:spcBef>
                <a:spcPts val="0"/>
              </a:spcBef>
              <a:spcAft>
                <a:spcPts val="0"/>
              </a:spcAft>
              <a:buClr>
                <a:srgbClr val="000000"/>
              </a:buClr>
              <a:buSzPts val="1500"/>
              <a:buFont typeface="Arial"/>
              <a:buNone/>
            </a:pPr>
            <a:r>
              <a:t/>
            </a:r>
            <a:endParaRPr/>
          </a:p>
        </p:txBody>
      </p:sp>
      <p:grpSp>
        <p:nvGrpSpPr>
          <p:cNvPr id="239" name="Google Shape;239;p36"/>
          <p:cNvGrpSpPr/>
          <p:nvPr/>
        </p:nvGrpSpPr>
        <p:grpSpPr>
          <a:xfrm>
            <a:off x="7669807" y="1838815"/>
            <a:ext cx="198900" cy="593656"/>
            <a:chOff x="3918084" y="1610215"/>
            <a:chExt cx="198900" cy="593656"/>
          </a:xfrm>
        </p:grpSpPr>
        <p:cxnSp>
          <p:nvCxnSpPr>
            <p:cNvPr id="240" name="Google Shape;240;p36"/>
            <p:cNvCxnSpPr/>
            <p:nvPr/>
          </p:nvCxnSpPr>
          <p:spPr>
            <a:xfrm>
              <a:off x="4017546" y="1649171"/>
              <a:ext cx="0" cy="554700"/>
            </a:xfrm>
            <a:prstGeom prst="straightConnector1">
              <a:avLst/>
            </a:prstGeom>
            <a:noFill/>
            <a:ln cap="flat" cmpd="sng" w="9525">
              <a:solidFill>
                <a:schemeClr val="dk2"/>
              </a:solidFill>
              <a:prstDash val="solid"/>
              <a:round/>
              <a:headEnd len="med" w="med" type="none"/>
              <a:tailEnd len="med" w="med" type="none"/>
            </a:ln>
          </p:spPr>
        </p:cxnSp>
        <p:sp>
          <p:nvSpPr>
            <p:cNvPr id="241" name="Google Shape;241;p36"/>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36"/>
          <p:cNvSpPr txBox="1"/>
          <p:nvPr/>
        </p:nvSpPr>
        <p:spPr>
          <a:xfrm>
            <a:off x="-12850" y="0"/>
            <a:ext cx="2478000" cy="593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FFFFFF"/>
              </a:solidFill>
              <a:latin typeface="Lato"/>
              <a:ea typeface="Lato"/>
              <a:cs typeface="Lato"/>
              <a:sym typeface="Lato"/>
            </a:endParaRPr>
          </a:p>
        </p:txBody>
      </p:sp>
      <p:sp>
        <p:nvSpPr>
          <p:cNvPr id="243" name="Google Shape;243;p36"/>
          <p:cNvSpPr txBox="1"/>
          <p:nvPr>
            <p:ph type="title"/>
          </p:nvPr>
        </p:nvSpPr>
        <p:spPr>
          <a:xfrm>
            <a:off x="162000" y="0"/>
            <a:ext cx="2303400" cy="593700"/>
          </a:xfrm>
          <a:prstGeom prst="rect">
            <a:avLst/>
          </a:prstGeom>
          <a:solidFill>
            <a:schemeClr val="accent5"/>
          </a:solidFill>
          <a:ln>
            <a:noFill/>
          </a:ln>
        </p:spPr>
        <p:txBody>
          <a:bodyPr anchorCtr="0" anchor="ctr" bIns="91425" lIns="91425" spcFirstLastPara="1" rIns="91425" wrap="square" tIns="91425">
            <a:noAutofit/>
          </a:bodyPr>
          <a:lstStyle>
            <a:lvl1pPr lvl="0" rtl="0">
              <a:spcBef>
                <a:spcPts val="0"/>
              </a:spcBef>
              <a:spcAft>
                <a:spcPts val="0"/>
              </a:spcAft>
              <a:buNone/>
              <a:defRPr b="1" sz="3600">
                <a:solidFill>
                  <a:srgbClr val="FFFFFF"/>
                </a:solidFill>
                <a:latin typeface="Lato"/>
                <a:ea typeface="Lato"/>
                <a:cs typeface="Lato"/>
                <a:sym typeface="La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pular Opinion" type="twoColTx">
  <p:cSld name="TITLE_AND_TWO_COLUMNS">
    <p:spTree>
      <p:nvGrpSpPr>
        <p:cNvPr id="25" name="Shape 25"/>
        <p:cNvGrpSpPr/>
        <p:nvPr/>
      </p:nvGrpSpPr>
      <p:grpSpPr>
        <a:xfrm>
          <a:off x="0" y="0"/>
          <a:ext cx="0" cy="0"/>
          <a:chOff x="0" y="0"/>
          <a:chExt cx="0" cy="0"/>
        </a:xfrm>
      </p:grpSpPr>
      <p:sp>
        <p:nvSpPr>
          <p:cNvPr id="26" name="Google Shape;26;p5"/>
          <p:cNvSpPr/>
          <p:nvPr/>
        </p:nvSpPr>
        <p:spPr>
          <a:xfrm>
            <a:off x="0" y="15050"/>
            <a:ext cx="2469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244400" y="984633"/>
            <a:ext cx="2034300" cy="2188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rgbClr val="FFFFFF"/>
              </a:buClr>
              <a:buSzPts val="3600"/>
              <a:buChar char="●"/>
              <a:defRPr sz="3600">
                <a:solidFill>
                  <a:srgbClr val="FFFFFF"/>
                </a:solidFill>
              </a:defRPr>
            </a:lvl1pPr>
            <a:lvl2pPr lvl="1" rtl="0" algn="ctr">
              <a:spcBef>
                <a:spcPts val="0"/>
              </a:spcBef>
              <a:spcAft>
                <a:spcPts val="0"/>
              </a:spcAft>
              <a:buClr>
                <a:schemeClr val="dk1"/>
              </a:buClr>
              <a:buSzPts val="3600"/>
              <a:buChar char="○"/>
              <a:defRPr sz="3600">
                <a:solidFill>
                  <a:schemeClr val="dk1"/>
                </a:solidFill>
              </a:defRPr>
            </a:lvl2pPr>
            <a:lvl3pPr lvl="2" rtl="0" algn="ctr">
              <a:spcBef>
                <a:spcPts val="0"/>
              </a:spcBef>
              <a:spcAft>
                <a:spcPts val="0"/>
              </a:spcAft>
              <a:buClr>
                <a:schemeClr val="dk1"/>
              </a:buClr>
              <a:buSzPts val="3600"/>
              <a:buChar char="■"/>
              <a:defRPr sz="3600">
                <a:solidFill>
                  <a:schemeClr val="dk1"/>
                </a:solidFill>
              </a:defRPr>
            </a:lvl3pPr>
            <a:lvl4pPr lvl="3" rtl="0" algn="ctr">
              <a:spcBef>
                <a:spcPts val="0"/>
              </a:spcBef>
              <a:spcAft>
                <a:spcPts val="0"/>
              </a:spcAft>
              <a:buClr>
                <a:schemeClr val="dk1"/>
              </a:buClr>
              <a:buSzPts val="3600"/>
              <a:buChar char="●"/>
              <a:defRPr sz="3600">
                <a:solidFill>
                  <a:schemeClr val="dk1"/>
                </a:solidFill>
              </a:defRPr>
            </a:lvl4pPr>
            <a:lvl5pPr lvl="4" rtl="0" algn="ctr">
              <a:spcBef>
                <a:spcPts val="0"/>
              </a:spcBef>
              <a:spcAft>
                <a:spcPts val="0"/>
              </a:spcAft>
              <a:buClr>
                <a:schemeClr val="dk1"/>
              </a:buClr>
              <a:buSzPts val="3600"/>
              <a:buChar char="○"/>
              <a:defRPr sz="3600">
                <a:solidFill>
                  <a:schemeClr val="dk1"/>
                </a:solidFill>
              </a:defRPr>
            </a:lvl5pPr>
            <a:lvl6pPr lvl="5" rtl="0" algn="ctr">
              <a:spcBef>
                <a:spcPts val="0"/>
              </a:spcBef>
              <a:spcAft>
                <a:spcPts val="0"/>
              </a:spcAft>
              <a:buClr>
                <a:schemeClr val="dk1"/>
              </a:buClr>
              <a:buSzPts val="3600"/>
              <a:buChar char="■"/>
              <a:defRPr sz="3600">
                <a:solidFill>
                  <a:schemeClr val="dk1"/>
                </a:solidFill>
              </a:defRPr>
            </a:lvl6pPr>
            <a:lvl7pPr lvl="6" rtl="0" algn="ctr">
              <a:spcBef>
                <a:spcPts val="0"/>
              </a:spcBef>
              <a:spcAft>
                <a:spcPts val="0"/>
              </a:spcAft>
              <a:buClr>
                <a:schemeClr val="dk1"/>
              </a:buClr>
              <a:buSzPts val="3600"/>
              <a:buChar char="●"/>
              <a:defRPr sz="3600">
                <a:solidFill>
                  <a:schemeClr val="dk1"/>
                </a:solidFill>
              </a:defRPr>
            </a:lvl7pPr>
            <a:lvl8pPr lvl="7" rtl="0" algn="ctr">
              <a:spcBef>
                <a:spcPts val="0"/>
              </a:spcBef>
              <a:spcAft>
                <a:spcPts val="0"/>
              </a:spcAft>
              <a:buClr>
                <a:schemeClr val="dk1"/>
              </a:buClr>
              <a:buSzPts val="3600"/>
              <a:buChar char="○"/>
              <a:defRPr sz="3600">
                <a:solidFill>
                  <a:schemeClr val="dk1"/>
                </a:solidFill>
              </a:defRPr>
            </a:lvl8pPr>
            <a:lvl9pPr lvl="8" rtl="0" algn="ctr">
              <a:spcBef>
                <a:spcPts val="0"/>
              </a:spcBef>
              <a:spcAft>
                <a:spcPts val="0"/>
              </a:spcAft>
              <a:buClr>
                <a:schemeClr val="dk1"/>
              </a:buClr>
              <a:buSzPts val="3600"/>
              <a:buChar char="■"/>
              <a:defRPr sz="3600">
                <a:solidFill>
                  <a:schemeClr val="dk1"/>
                </a:solidFill>
              </a:defRPr>
            </a:lvl9pPr>
          </a:lstStyle>
          <a:p/>
        </p:txBody>
      </p:sp>
      <p:sp>
        <p:nvSpPr>
          <p:cNvPr id="28" name="Google Shape;28;p5"/>
          <p:cNvSpPr txBox="1"/>
          <p:nvPr>
            <p:ph idx="1" type="subTitle"/>
          </p:nvPr>
        </p:nvSpPr>
        <p:spPr>
          <a:xfrm>
            <a:off x="244375" y="3192525"/>
            <a:ext cx="2034300" cy="1345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9" name="Google Shape;29;p5"/>
          <p:cNvSpPr txBox="1"/>
          <p:nvPr>
            <p:ph idx="2" type="body"/>
          </p:nvPr>
        </p:nvSpPr>
        <p:spPr>
          <a:xfrm>
            <a:off x="2726475" y="273525"/>
            <a:ext cx="6263100" cy="4264500"/>
          </a:xfrm>
          <a:prstGeom prst="rect">
            <a:avLst/>
          </a:prstGeom>
          <a:noFill/>
          <a:ln>
            <a:noFill/>
          </a:ln>
        </p:spPr>
        <p:txBody>
          <a:bodyPr anchorCtr="0" anchor="ctr" bIns="91425" lIns="91425" spcFirstLastPara="1" rIns="91425" wrap="square" tIns="91425">
            <a:noAutofit/>
          </a:bodyPr>
          <a:lstStyle>
            <a:lvl1pPr indent="-317500" lvl="0" marL="457200" rtl="0">
              <a:spcBef>
                <a:spcPts val="0"/>
              </a:spcBef>
              <a:spcAft>
                <a:spcPts val="0"/>
              </a:spcAft>
              <a:buClr>
                <a:schemeClr val="dk1"/>
              </a:buClr>
              <a:buSzPts val="1400"/>
              <a:buChar char="●"/>
              <a:defRPr>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
        <p:nvSpPr>
          <p:cNvPr id="30" name="Google Shape;30;p5"/>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
        <p:nvSpPr>
          <p:cNvPr id="31" name="Google Shape;31;p5"/>
          <p:cNvSpPr txBox="1"/>
          <p:nvPr/>
        </p:nvSpPr>
        <p:spPr>
          <a:xfrm>
            <a:off x="2610725" y="4776200"/>
            <a:ext cx="5503500" cy="21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Student </a:t>
            </a:r>
            <a:endParaRPr>
              <a:solidFill>
                <a:srgbClr val="666666"/>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fographic" type="titleOnly">
  <p:cSld name="TITLE_ONLY">
    <p:spTree>
      <p:nvGrpSpPr>
        <p:cNvPr id="32" name="Shape 32"/>
        <p:cNvGrpSpPr/>
        <p:nvPr/>
      </p:nvGrpSpPr>
      <p:grpSpPr>
        <a:xfrm>
          <a:off x="0" y="0"/>
          <a:ext cx="0" cy="0"/>
          <a:chOff x="0" y="0"/>
          <a:chExt cx="0" cy="0"/>
        </a:xfrm>
      </p:grpSpPr>
      <p:sp>
        <p:nvSpPr>
          <p:cNvPr id="33" name="Google Shape;33;p6"/>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4" name="Google Shape;34;p6"/>
          <p:cNvSpPr txBox="1"/>
          <p:nvPr/>
        </p:nvSpPr>
        <p:spPr>
          <a:xfrm>
            <a:off x="-12850" y="0"/>
            <a:ext cx="4629900" cy="874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rgbClr val="FFFFFF"/>
                </a:solidFill>
              </a:rPr>
              <a:t>InfoGraphic</a:t>
            </a:r>
            <a:endParaRPr sz="6000">
              <a:solidFill>
                <a:srgbClr val="FFFFFF"/>
              </a:solidFill>
            </a:endParaRPr>
          </a:p>
        </p:txBody>
      </p:sp>
      <p:sp>
        <p:nvSpPr>
          <p:cNvPr id="35" name="Google Shape;35;p6"/>
          <p:cNvSpPr txBox="1"/>
          <p:nvPr/>
        </p:nvSpPr>
        <p:spPr>
          <a:xfrm>
            <a:off x="4784200" y="141475"/>
            <a:ext cx="16719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Student</a:t>
            </a:r>
            <a:endParaRPr>
              <a:solidFill>
                <a:srgbClr val="666666"/>
              </a:solidFill>
            </a:endParaRPr>
          </a:p>
        </p:txBody>
      </p:sp>
      <p:sp>
        <p:nvSpPr>
          <p:cNvPr id="36" name="Google Shape;36;p6"/>
          <p:cNvSpPr txBox="1"/>
          <p:nvPr/>
        </p:nvSpPr>
        <p:spPr>
          <a:xfrm>
            <a:off x="128600" y="990275"/>
            <a:ext cx="1723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9999"/>
                </a:solidFill>
              </a:rPr>
              <a:t>Source</a:t>
            </a:r>
            <a:endParaRPr>
              <a:solidFill>
                <a:srgbClr val="999999"/>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7" name="Shape 37"/>
        <p:cNvGrpSpPr/>
        <p:nvPr/>
      </p:nvGrpSpPr>
      <p:grpSpPr>
        <a:xfrm>
          <a:off x="0" y="0"/>
          <a:ext cx="0" cy="0"/>
          <a:chOff x="0" y="0"/>
          <a:chExt cx="0" cy="0"/>
        </a:xfrm>
      </p:grpSpPr>
      <p:cxnSp>
        <p:nvCxnSpPr>
          <p:cNvPr id="38" name="Google Shape;38;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9" name="Google Shape;39;p7"/>
          <p:cNvSpPr txBox="1"/>
          <p:nvPr>
            <p:ph type="title"/>
          </p:nvPr>
        </p:nvSpPr>
        <p:spPr>
          <a:xfrm>
            <a:off x="319500" y="936600"/>
            <a:ext cx="2808000" cy="755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2400"/>
              <a:buChar char="●"/>
              <a:defRPr sz="2400"/>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40" name="Google Shape;40;p7"/>
          <p:cNvSpPr txBox="1"/>
          <p:nvPr>
            <p:ph idx="1" type="body"/>
          </p:nvPr>
        </p:nvSpPr>
        <p:spPr>
          <a:xfrm>
            <a:off x="319500" y="1846804"/>
            <a:ext cx="2808000" cy="2806200"/>
          </a:xfrm>
          <a:prstGeom prst="rect">
            <a:avLst/>
          </a:prstGeom>
          <a:noFill/>
          <a:ln>
            <a:noFill/>
          </a:ln>
        </p:spPr>
        <p:txBody>
          <a:bodyPr anchorCtr="0" anchor="ctr"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2" name="Shape 42"/>
        <p:cNvGrpSpPr/>
        <p:nvPr/>
      </p:nvGrpSpPr>
      <p:grpSpPr>
        <a:xfrm>
          <a:off x="0" y="0"/>
          <a:ext cx="0" cy="0"/>
          <a:chOff x="0" y="0"/>
          <a:chExt cx="0" cy="0"/>
        </a:xfrm>
      </p:grpSpPr>
      <p:cxnSp>
        <p:nvCxnSpPr>
          <p:cNvPr id="43" name="Google Shape;43;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8"/>
          <p:cNvSpPr txBox="1"/>
          <p:nvPr>
            <p:ph type="title"/>
          </p:nvPr>
        </p:nvSpPr>
        <p:spPr>
          <a:xfrm>
            <a:off x="283103" y="712141"/>
            <a:ext cx="6244200" cy="38355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1"/>
              </a:buClr>
              <a:buSzPts val="4800"/>
              <a:buChar char="●"/>
              <a:defRPr sz="4800">
                <a:solidFill>
                  <a:schemeClr val="lt1"/>
                </a:solidFill>
              </a:defRPr>
            </a:lvl1pPr>
            <a:lvl2pPr lvl="1">
              <a:spcBef>
                <a:spcPts val="0"/>
              </a:spcBef>
              <a:spcAft>
                <a:spcPts val="0"/>
              </a:spcAft>
              <a:buClr>
                <a:schemeClr val="lt1"/>
              </a:buClr>
              <a:buSzPts val="4800"/>
              <a:buChar char="○"/>
              <a:defRPr sz="4800">
                <a:solidFill>
                  <a:schemeClr val="lt1"/>
                </a:solidFill>
              </a:defRPr>
            </a:lvl2pPr>
            <a:lvl3pPr lvl="2">
              <a:spcBef>
                <a:spcPts val="0"/>
              </a:spcBef>
              <a:spcAft>
                <a:spcPts val="0"/>
              </a:spcAft>
              <a:buClr>
                <a:schemeClr val="lt1"/>
              </a:buClr>
              <a:buSzPts val="4800"/>
              <a:buChar char="■"/>
              <a:defRPr sz="4800">
                <a:solidFill>
                  <a:schemeClr val="lt1"/>
                </a:solidFill>
              </a:defRPr>
            </a:lvl3pPr>
            <a:lvl4pPr lvl="3">
              <a:spcBef>
                <a:spcPts val="0"/>
              </a:spcBef>
              <a:spcAft>
                <a:spcPts val="0"/>
              </a:spcAft>
              <a:buClr>
                <a:schemeClr val="lt1"/>
              </a:buClr>
              <a:buSzPts val="4800"/>
              <a:buChar char="●"/>
              <a:defRPr sz="4800">
                <a:solidFill>
                  <a:schemeClr val="lt1"/>
                </a:solidFill>
              </a:defRPr>
            </a:lvl4pPr>
            <a:lvl5pPr lvl="4">
              <a:spcBef>
                <a:spcPts val="0"/>
              </a:spcBef>
              <a:spcAft>
                <a:spcPts val="0"/>
              </a:spcAft>
              <a:buClr>
                <a:schemeClr val="lt1"/>
              </a:buClr>
              <a:buSzPts val="4800"/>
              <a:buChar char="○"/>
              <a:defRPr sz="4800">
                <a:solidFill>
                  <a:schemeClr val="lt1"/>
                </a:solidFill>
              </a:defRPr>
            </a:lvl5pPr>
            <a:lvl6pPr lvl="5">
              <a:spcBef>
                <a:spcPts val="0"/>
              </a:spcBef>
              <a:spcAft>
                <a:spcPts val="0"/>
              </a:spcAft>
              <a:buClr>
                <a:schemeClr val="lt1"/>
              </a:buClr>
              <a:buSzPts val="4800"/>
              <a:buChar char="■"/>
              <a:defRPr sz="4800">
                <a:solidFill>
                  <a:schemeClr val="lt1"/>
                </a:solidFill>
              </a:defRPr>
            </a:lvl6pPr>
            <a:lvl7pPr lvl="6">
              <a:spcBef>
                <a:spcPts val="0"/>
              </a:spcBef>
              <a:spcAft>
                <a:spcPts val="0"/>
              </a:spcAft>
              <a:buClr>
                <a:schemeClr val="lt1"/>
              </a:buClr>
              <a:buSzPts val="4800"/>
              <a:buChar char="●"/>
              <a:defRPr sz="4800">
                <a:solidFill>
                  <a:schemeClr val="lt1"/>
                </a:solidFill>
              </a:defRPr>
            </a:lvl7pPr>
            <a:lvl8pPr lvl="7">
              <a:spcBef>
                <a:spcPts val="0"/>
              </a:spcBef>
              <a:spcAft>
                <a:spcPts val="0"/>
              </a:spcAft>
              <a:buClr>
                <a:schemeClr val="lt1"/>
              </a:buClr>
              <a:buSzPts val="4800"/>
              <a:buChar char="○"/>
              <a:defRPr sz="4800">
                <a:solidFill>
                  <a:schemeClr val="lt1"/>
                </a:solidFill>
              </a:defRPr>
            </a:lvl8pPr>
            <a:lvl9pPr lvl="8">
              <a:spcBef>
                <a:spcPts val="0"/>
              </a:spcBef>
              <a:spcAft>
                <a:spcPts val="0"/>
              </a:spcAft>
              <a:buClr>
                <a:schemeClr val="lt1"/>
              </a:buClr>
              <a:buSzPts val="4800"/>
              <a:buChar char="■"/>
              <a:defRPr sz="4800">
                <a:solidFill>
                  <a:schemeClr val="lt1"/>
                </a:solidFill>
              </a:defRPr>
            </a:lvl9pPr>
          </a:lstStyle>
          <a:p/>
        </p:txBody>
      </p:sp>
      <p:sp>
        <p:nvSpPr>
          <p:cNvPr id="45" name="Google Shape;45;p8"/>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rmal Study">
  <p:cSld name="SECTION_TITLE_AND_DESCRIPTION">
    <p:spTree>
      <p:nvGrpSpPr>
        <p:cNvPr id="46" name="Shape 46"/>
        <p:cNvGrpSpPr/>
        <p:nvPr/>
      </p:nvGrpSpPr>
      <p:grpSpPr>
        <a:xfrm>
          <a:off x="0" y="0"/>
          <a:ext cx="0" cy="0"/>
          <a:chOff x="0" y="0"/>
          <a:chExt cx="0" cy="0"/>
        </a:xfrm>
      </p:grpSpPr>
      <p:sp>
        <p:nvSpPr>
          <p:cNvPr id="47" name="Google Shape;47;p9"/>
          <p:cNvSpPr/>
          <p:nvPr/>
        </p:nvSpPr>
        <p:spPr>
          <a:xfrm>
            <a:off x="6674725" y="125"/>
            <a:ext cx="2469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6919125" y="1045908"/>
            <a:ext cx="2034300" cy="21882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rgbClr val="FFFFFF"/>
              </a:buClr>
              <a:buSzPts val="3600"/>
              <a:buChar char="●"/>
              <a:defRPr sz="3600">
                <a:solidFill>
                  <a:srgbClr val="FFFFFF"/>
                </a:solidFill>
              </a:defRPr>
            </a:lvl1pPr>
            <a:lvl2pPr lvl="1" algn="ctr">
              <a:spcBef>
                <a:spcPts val="0"/>
              </a:spcBef>
              <a:spcAft>
                <a:spcPts val="0"/>
              </a:spcAft>
              <a:buClr>
                <a:schemeClr val="dk1"/>
              </a:buClr>
              <a:buSzPts val="3600"/>
              <a:buChar char="○"/>
              <a:defRPr sz="3600">
                <a:solidFill>
                  <a:schemeClr val="dk1"/>
                </a:solidFill>
              </a:defRPr>
            </a:lvl2pPr>
            <a:lvl3pPr lvl="2" algn="ctr">
              <a:spcBef>
                <a:spcPts val="0"/>
              </a:spcBef>
              <a:spcAft>
                <a:spcPts val="0"/>
              </a:spcAft>
              <a:buClr>
                <a:schemeClr val="dk1"/>
              </a:buClr>
              <a:buSzPts val="3600"/>
              <a:buChar char="■"/>
              <a:defRPr sz="3600">
                <a:solidFill>
                  <a:schemeClr val="dk1"/>
                </a:solidFill>
              </a:defRPr>
            </a:lvl3pPr>
            <a:lvl4pPr lvl="3" algn="ctr">
              <a:spcBef>
                <a:spcPts val="0"/>
              </a:spcBef>
              <a:spcAft>
                <a:spcPts val="0"/>
              </a:spcAft>
              <a:buClr>
                <a:schemeClr val="dk1"/>
              </a:buClr>
              <a:buSzPts val="3600"/>
              <a:buChar char="●"/>
              <a:defRPr sz="3600">
                <a:solidFill>
                  <a:schemeClr val="dk1"/>
                </a:solidFill>
              </a:defRPr>
            </a:lvl4pPr>
            <a:lvl5pPr lvl="4" algn="ctr">
              <a:spcBef>
                <a:spcPts val="0"/>
              </a:spcBef>
              <a:spcAft>
                <a:spcPts val="0"/>
              </a:spcAft>
              <a:buClr>
                <a:schemeClr val="dk1"/>
              </a:buClr>
              <a:buSzPts val="3600"/>
              <a:buChar char="○"/>
              <a:defRPr sz="3600">
                <a:solidFill>
                  <a:schemeClr val="dk1"/>
                </a:solidFill>
              </a:defRPr>
            </a:lvl5pPr>
            <a:lvl6pPr lvl="5" algn="ctr">
              <a:spcBef>
                <a:spcPts val="0"/>
              </a:spcBef>
              <a:spcAft>
                <a:spcPts val="0"/>
              </a:spcAft>
              <a:buClr>
                <a:schemeClr val="dk1"/>
              </a:buClr>
              <a:buSzPts val="3600"/>
              <a:buChar char="■"/>
              <a:defRPr sz="3600">
                <a:solidFill>
                  <a:schemeClr val="dk1"/>
                </a:solidFill>
              </a:defRPr>
            </a:lvl6pPr>
            <a:lvl7pPr lvl="6" algn="ctr">
              <a:spcBef>
                <a:spcPts val="0"/>
              </a:spcBef>
              <a:spcAft>
                <a:spcPts val="0"/>
              </a:spcAft>
              <a:buClr>
                <a:schemeClr val="dk1"/>
              </a:buClr>
              <a:buSzPts val="3600"/>
              <a:buChar char="●"/>
              <a:defRPr sz="3600">
                <a:solidFill>
                  <a:schemeClr val="dk1"/>
                </a:solidFill>
              </a:defRPr>
            </a:lvl7pPr>
            <a:lvl8pPr lvl="7" algn="ctr">
              <a:spcBef>
                <a:spcPts val="0"/>
              </a:spcBef>
              <a:spcAft>
                <a:spcPts val="0"/>
              </a:spcAft>
              <a:buClr>
                <a:schemeClr val="dk1"/>
              </a:buClr>
              <a:buSzPts val="3600"/>
              <a:buChar char="○"/>
              <a:defRPr sz="3600">
                <a:solidFill>
                  <a:schemeClr val="dk1"/>
                </a:solidFill>
              </a:defRPr>
            </a:lvl8pPr>
            <a:lvl9pPr lvl="8" algn="ctr">
              <a:spcBef>
                <a:spcPts val="0"/>
              </a:spcBef>
              <a:spcAft>
                <a:spcPts val="0"/>
              </a:spcAft>
              <a:buClr>
                <a:schemeClr val="dk1"/>
              </a:buClr>
              <a:buSzPts val="3600"/>
              <a:buChar char="■"/>
              <a:defRPr sz="3600">
                <a:solidFill>
                  <a:schemeClr val="dk1"/>
                </a:solidFill>
              </a:defRPr>
            </a:lvl9pPr>
          </a:lstStyle>
          <a:p/>
        </p:txBody>
      </p:sp>
      <p:sp>
        <p:nvSpPr>
          <p:cNvPr id="49" name="Google Shape;49;p9"/>
          <p:cNvSpPr txBox="1"/>
          <p:nvPr>
            <p:ph idx="1" type="subTitle"/>
          </p:nvPr>
        </p:nvSpPr>
        <p:spPr>
          <a:xfrm>
            <a:off x="6919100" y="3253800"/>
            <a:ext cx="2034300" cy="1345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296750" y="298150"/>
            <a:ext cx="3837000" cy="4264500"/>
          </a:xfrm>
          <a:prstGeom prst="rect">
            <a:avLst/>
          </a:prstGeom>
          <a:noFill/>
          <a:ln>
            <a:noFill/>
          </a:ln>
        </p:spPr>
        <p:txBody>
          <a:bodyPr anchorCtr="0" anchor="ctr" bIns="91425" lIns="91425" spcFirstLastPara="1" rIns="91425" wrap="square" tIns="91425">
            <a:noAutofit/>
          </a:bodyPr>
          <a:lstStyle>
            <a:lvl1pPr indent="-317500" lvl="0" marL="457200">
              <a:spcBef>
                <a:spcPts val="0"/>
              </a:spcBef>
              <a:spcAft>
                <a:spcPts val="0"/>
              </a:spcAft>
              <a:buClr>
                <a:schemeClr val="dk1"/>
              </a:buClr>
              <a:buSzPts val="14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51" name="Google Shape;51;p9"/>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sp>
        <p:nvSpPr>
          <p:cNvPr id="52" name="Google Shape;52;p9"/>
          <p:cNvSpPr txBox="1"/>
          <p:nvPr/>
        </p:nvSpPr>
        <p:spPr>
          <a:xfrm>
            <a:off x="5284800" y="4776200"/>
            <a:ext cx="2829300" cy="21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rPr>
              <a:t>Student </a:t>
            </a:r>
            <a:endParaRPr>
              <a:solidFill>
                <a:srgbClr val="666666"/>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3" name="Shape 53"/>
        <p:cNvGrpSpPr/>
        <p:nvPr/>
      </p:nvGrpSpPr>
      <p:grpSpPr>
        <a:xfrm>
          <a:off x="0" y="0"/>
          <a:ext cx="0" cy="0"/>
          <a:chOff x="0" y="0"/>
          <a:chExt cx="0" cy="0"/>
        </a:xfrm>
      </p:grpSpPr>
      <p:cxnSp>
        <p:nvCxnSpPr>
          <p:cNvPr id="54" name="Google Shape;54;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5" name="Google Shape;55;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6" name="Google Shape;56;p10"/>
          <p:cNvSpPr txBox="1"/>
          <p:nvPr>
            <p:ph idx="1" type="body"/>
          </p:nvPr>
        </p:nvSpPr>
        <p:spPr>
          <a:xfrm>
            <a:off x="328017" y="4226025"/>
            <a:ext cx="8388600" cy="3936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400"/>
              <a:buNone/>
              <a:defRPr/>
            </a:lvl1pPr>
          </a:lstStyle>
          <a:p/>
        </p:txBody>
      </p:sp>
      <p:sp>
        <p:nvSpPr>
          <p:cNvPr id="57" name="Google Shape;57;p10"/>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88" name="Shape 88"/>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165" name="Shape 16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 Id="rId3" Type="http://schemas.openxmlformats.org/officeDocument/2006/relationships/hyperlink" Target="https://www.unglobalcompact.org/what-is-gc/participants/6097-LEGO-A-S#company-information" TargetMode="External"/><Relationship Id="rId4" Type="http://schemas.openxmlformats.org/officeDocument/2006/relationships/hyperlink" Target="http://www.managers.org.uk/insights/news/2015/may/how-lego-harnessed-diversity-to-build-an-innovation-culture" TargetMode="External"/><Relationship Id="rId5" Type="http://schemas.openxmlformats.org/officeDocument/2006/relationships/hyperlink" Target="https://www.lego.com/en-us/aboutus/lego-group/annual-report" TargetMode="External"/><Relationship Id="rId6" Type="http://schemas.openxmlformats.org/officeDocument/2006/relationships/hyperlink" Target="http://cache.lego.com/downloads/info/Codeofconduct/CODEOFCONDUCT_English.pdf" TargetMode="External"/><Relationship Id="rId7" Type="http://schemas.openxmlformats.org/officeDocument/2006/relationships/hyperlink" Target="http://digiday.com/marketing/lego-movies-saturated-ad-strategy/"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2.xml"/><Relationship Id="rId3" Type="http://schemas.openxmlformats.org/officeDocument/2006/relationships/hyperlink" Target="https://adespresso.com/academy/blog/lego-content-marketing-experience/" TargetMode="External"/><Relationship Id="rId4" Type="http://schemas.openxmlformats.org/officeDocument/2006/relationships/hyperlink" Target="http://infoscout.co/brand/lego/" TargetMode="External"/><Relationship Id="rId5" Type="http://schemas.openxmlformats.org/officeDocument/2006/relationships/hyperlink" Target="https://wwwsecure.lego.com/en-us/aboutus/responsibility/our-policies-and-reporting" TargetMode="External"/><Relationship Id="rId6" Type="http://schemas.openxmlformats.org/officeDocument/2006/relationships/hyperlink" Target="https://www.lego.com/en-us/aboutus/responsibility/caring-ethical-and-transparent/respectful-workplac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hyperlink" Target="http://oregonstate.instructure.com/" TargetMode="External"/><Relationship Id="rId4" Type="http://schemas.openxmlformats.org/officeDocument/2006/relationships/hyperlink" Target="#" TargetMode="External"/><Relationship Id="rId5" Type="http://schemas.openxmlformats.org/officeDocument/2006/relationships/hyperlink" Target="http://people.oregonstate.edu/~vanlondp/cs391/writing.php" TargetMode="External"/><Relationship Id="rId6" Type="http://schemas.openxmlformats.org/officeDocument/2006/relationships/hyperlink" Target="http://people.oregonstate.edu/~vanlondp/cs391/writing.php#medi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hyperlink" Target="http://infoscout.co/brand/lego/" TargetMode="External"/><Relationship Id="rId4" Type="http://schemas.openxmlformats.org/officeDocument/2006/relationships/hyperlink" Target="https://www.lego.com/en-gb/aboutus/lego-group/annual-report?ignorereferer=tru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hyperlink" Target="https://www.lego.com/en-us/aboutus/lego-group/code-of-conduct/global-compact" TargetMode="External"/><Relationship Id="rId4" Type="http://schemas.openxmlformats.org/officeDocument/2006/relationships/hyperlink" Target="https://www.unglobalcompact.org/what-is-gc/participants/6097-LEGO-A-S#company-information" TargetMode="External"/><Relationship Id="rId5" Type="http://schemas.openxmlformats.org/officeDocument/2006/relationships/hyperlink" Target="https://www.lego.com/en-us/aboutus/responsibility/caring-ethical-and-transparent/respectful-workplace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hyperlink" Target="http://cache.lego.com/downloads/info/Codeofconduct/CODEOFCONDUCT_English.pdf" TargetMode="External"/><Relationship Id="rId4" Type="http://schemas.openxmlformats.org/officeDocument/2006/relationships/hyperlink" Target="http://cache.lego.com/downloads/info/Codeofconduct/CODEOFCONDUCT_English.pdf"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hyperlink" Target="https://www.lego.com/it-it/news/201204" TargetMode="External"/><Relationship Id="rId4" Type="http://schemas.openxmlformats.org/officeDocument/2006/relationships/hyperlink" Target="https://www.lego.com/it-it/news/201204" TargetMode="External"/><Relationship Id="rId5" Type="http://schemas.openxmlformats.org/officeDocument/2006/relationships/hyperlink" Target="http://www.huffingtonpost.com/2014/01/17/lego-ad-1981_n_4617704.html" TargetMode="External"/><Relationship Id="rId6" Type="http://schemas.openxmlformats.org/officeDocument/2006/relationships/hyperlink" Target="http://www.huffingtonpost.com/2014/01/17/lego-ad-1981_n_4617704.html" TargetMode="External"/><Relationship Id="rId7" Type="http://schemas.openxmlformats.org/officeDocument/2006/relationships/image" Target="../media/image4.png"/><Relationship Id="rId8"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hyperlink" Target="http://infoscout.co"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37"/>
          <p:cNvSpPr txBox="1"/>
          <p:nvPr>
            <p:ph type="ctrTitle"/>
          </p:nvPr>
        </p:nvSpPr>
        <p:spPr>
          <a:xfrm>
            <a:off x="2371725" y="630225"/>
            <a:ext cx="6331500" cy="3318900"/>
          </a:xfrm>
          <a:prstGeom prst="rect">
            <a:avLst/>
          </a:prstGeom>
        </p:spPr>
        <p:txBody>
          <a:bodyPr anchorCtr="0" anchor="ctr" bIns="91425" lIns="91425" spcFirstLastPara="1" rIns="91425" wrap="square" tIns="91425">
            <a:noAutofit/>
          </a:bodyPr>
          <a:lstStyle/>
          <a:p>
            <a:pPr indent="0" lvl="0" marL="0" rtl="0" algn="l">
              <a:lnSpc>
                <a:spcPct val="115000"/>
              </a:lnSpc>
              <a:spcBef>
                <a:spcPts val="1400"/>
              </a:spcBef>
              <a:spcAft>
                <a:spcPts val="0"/>
              </a:spcAft>
              <a:buClr>
                <a:schemeClr val="dk2"/>
              </a:buClr>
              <a:buSzPts val="1100"/>
              <a:buFont typeface="Arial"/>
              <a:buNone/>
            </a:pPr>
            <a:r>
              <a:rPr b="1" lang="en" sz="1300">
                <a:solidFill>
                  <a:srgbClr val="FFFFFF"/>
                </a:solidFill>
              </a:rPr>
              <a:t>Risks and benefits of </a:t>
            </a:r>
            <a:endParaRPr b="1" sz="1300">
              <a:solidFill>
                <a:srgbClr val="FFFFFF"/>
              </a:solidFill>
            </a:endParaRPr>
          </a:p>
          <a:p>
            <a:pPr indent="0" lvl="0" marL="0" rtl="0" algn="l">
              <a:spcBef>
                <a:spcPts val="400"/>
              </a:spcBef>
              <a:spcAft>
                <a:spcPts val="0"/>
              </a:spcAft>
              <a:buNone/>
            </a:pPr>
            <a:r>
              <a:rPr lang="en" sz="4400">
                <a:solidFill>
                  <a:srgbClr val="FFFFFF"/>
                </a:solidFill>
              </a:rPr>
              <a:t>LEGO</a:t>
            </a:r>
            <a:endParaRPr sz="4400">
              <a:solidFill>
                <a:srgbClr val="FFFFFF"/>
              </a:solidFill>
            </a:endParaRPr>
          </a:p>
          <a:p>
            <a:pPr indent="0" lvl="0" marL="0" rtl="0" algn="l">
              <a:lnSpc>
                <a:spcPct val="115000"/>
              </a:lnSpc>
              <a:spcBef>
                <a:spcPts val="1400"/>
              </a:spcBef>
              <a:spcAft>
                <a:spcPts val="0"/>
              </a:spcAft>
              <a:buClr>
                <a:schemeClr val="dk2"/>
              </a:buClr>
              <a:buSzPts val="1100"/>
              <a:buFont typeface="Arial"/>
              <a:buNone/>
            </a:pPr>
            <a:r>
              <a:rPr b="1" lang="en" sz="1300">
                <a:solidFill>
                  <a:srgbClr val="FFFFFF"/>
                </a:solidFill>
              </a:rPr>
              <a:t>diversity habits in hiring and marketing</a:t>
            </a:r>
            <a:endParaRPr b="1" sz="1300">
              <a:solidFill>
                <a:srgbClr val="FFFFFF"/>
              </a:solidFill>
            </a:endParaRPr>
          </a:p>
          <a:p>
            <a:pPr indent="0" lvl="0" marL="0" rtl="0" algn="l">
              <a:lnSpc>
                <a:spcPct val="115000"/>
              </a:lnSpc>
              <a:spcBef>
                <a:spcPts val="400"/>
              </a:spcBef>
              <a:spcAft>
                <a:spcPts val="0"/>
              </a:spcAft>
              <a:buClr>
                <a:schemeClr val="dk2"/>
              </a:buClr>
              <a:buSzPts val="1100"/>
              <a:buFont typeface="Arial"/>
              <a:buNone/>
            </a:pPr>
            <a:r>
              <a:t/>
            </a:r>
            <a:endParaRPr sz="1600">
              <a:solidFill>
                <a:srgbClr val="FFFFFF"/>
              </a:solidFill>
            </a:endParaRPr>
          </a:p>
        </p:txBody>
      </p:sp>
      <p:sp>
        <p:nvSpPr>
          <p:cNvPr id="249" name="Google Shape;249;p37"/>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Nicholas Skinner</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46"/>
          <p:cNvSpPr txBox="1"/>
          <p:nvPr>
            <p:ph type="title"/>
          </p:nvPr>
        </p:nvSpPr>
        <p:spPr>
          <a:xfrm>
            <a:off x="853950" y="1304850"/>
            <a:ext cx="7436100" cy="15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t>
            </a:r>
            <a:endParaRPr/>
          </a:p>
        </p:txBody>
      </p:sp>
      <p:sp>
        <p:nvSpPr>
          <p:cNvPr id="305" name="Google Shape;305;p46"/>
          <p:cNvSpPr txBox="1"/>
          <p:nvPr>
            <p:ph idx="1" type="body"/>
          </p:nvPr>
        </p:nvSpPr>
        <p:spPr>
          <a:xfrm>
            <a:off x="853950" y="2919450"/>
            <a:ext cx="7436100" cy="107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This company earned…</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A thumbs up, LEGO have gone out of their way to diversify staff gender, and comply with non-mandatory UN </a:t>
            </a:r>
            <a:r>
              <a:rPr lang="en">
                <a:latin typeface="Lato"/>
                <a:ea typeface="Lato"/>
                <a:cs typeface="Lato"/>
                <a:sym typeface="Lato"/>
              </a:rPr>
              <a:t>recommendations</a:t>
            </a:r>
            <a:r>
              <a:rPr lang="en">
                <a:latin typeface="Lato"/>
                <a:ea typeface="Lato"/>
                <a:cs typeface="Lato"/>
                <a:sym typeface="Lato"/>
              </a:rPr>
              <a:t> on how to approach diversity.</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47"/>
          <p:cNvSpPr txBox="1"/>
          <p:nvPr>
            <p:ph type="title"/>
          </p:nvPr>
        </p:nvSpPr>
        <p:spPr>
          <a:xfrm>
            <a:off x="76200" y="-76200"/>
            <a:ext cx="4522500" cy="70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Bibliography</a:t>
            </a:r>
            <a:endParaRPr/>
          </a:p>
        </p:txBody>
      </p:sp>
      <p:sp>
        <p:nvSpPr>
          <p:cNvPr id="311" name="Google Shape;311;p47"/>
          <p:cNvSpPr txBox="1"/>
          <p:nvPr>
            <p:ph idx="1" type="body"/>
          </p:nvPr>
        </p:nvSpPr>
        <p:spPr>
          <a:xfrm>
            <a:off x="0" y="717050"/>
            <a:ext cx="9092100" cy="442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"LEGO A/S | UN Global Compact." LEGO A/S | UN Global Compact. N.p., n.d. Web. 05 Mar. 2017.</a:t>
            </a:r>
            <a:endParaRPr>
              <a:solidFill>
                <a:srgbClr val="000000"/>
              </a:solidFill>
            </a:endParaRPr>
          </a:p>
          <a:p>
            <a:pPr indent="0" lvl="0" marL="0" rtl="0" algn="l">
              <a:spcBef>
                <a:spcPts val="0"/>
              </a:spcBef>
              <a:spcAft>
                <a:spcPts val="0"/>
              </a:spcAft>
              <a:buNone/>
            </a:pPr>
            <a:r>
              <a:rPr lang="en" u="sng">
                <a:solidFill>
                  <a:schemeClr val="hlink"/>
                </a:solidFill>
                <a:hlinkClick r:id="rId3"/>
              </a:rPr>
              <a:t>https://www.unglobalcompact.org/what-is-gc/participants/6097-LEGO-A-S#company-information</a:t>
            </a:r>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n">
                <a:solidFill>
                  <a:srgbClr val="000000"/>
                </a:solidFill>
              </a:rPr>
              <a:t>"How Lego Harnessed Diversity to Build an Innovation Culture." Chartered Managment Institute. N.p., n.d. Web. 05 Mar. 2017.</a:t>
            </a:r>
            <a:endParaRPr>
              <a:solidFill>
                <a:srgbClr val="000000"/>
              </a:solidFill>
            </a:endParaRPr>
          </a:p>
          <a:p>
            <a:pPr indent="0" lvl="0" marL="0" rtl="0" algn="l">
              <a:spcBef>
                <a:spcPts val="0"/>
              </a:spcBef>
              <a:spcAft>
                <a:spcPts val="0"/>
              </a:spcAft>
              <a:buNone/>
            </a:pPr>
            <a:r>
              <a:rPr lang="en" u="sng">
                <a:solidFill>
                  <a:schemeClr val="hlink"/>
                </a:solidFill>
                <a:hlinkClick r:id="rId4"/>
              </a:rPr>
              <a:t>http://www.managers.org.uk/insights/news/2015/may/how-lego-harnessed-diversity-to-build-an-innovation-culture</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n">
                <a:solidFill>
                  <a:srgbClr val="000000"/>
                </a:solidFill>
              </a:rPr>
              <a:t>"Annual Report." The LEGO Group - About Us LEGO.com. N.p., n.d. Web. 05 Mar. 2017.</a:t>
            </a:r>
            <a:endParaRPr>
              <a:solidFill>
                <a:srgbClr val="000000"/>
              </a:solidFill>
            </a:endParaRPr>
          </a:p>
          <a:p>
            <a:pPr indent="0" lvl="0" marL="0" rtl="0" algn="l">
              <a:spcBef>
                <a:spcPts val="0"/>
              </a:spcBef>
              <a:spcAft>
                <a:spcPts val="0"/>
              </a:spcAft>
              <a:buNone/>
            </a:pPr>
            <a:r>
              <a:rPr lang="en" u="sng">
                <a:solidFill>
                  <a:schemeClr val="hlink"/>
                </a:solidFill>
                <a:hlinkClick r:id="rId5"/>
              </a:rPr>
              <a:t>https://www.lego.com/en-us/aboutus/lego-group/annual-report</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n">
                <a:solidFill>
                  <a:srgbClr val="000000"/>
                </a:solidFill>
              </a:rPr>
              <a:t>The LEGO Group CODE OF CONDUCT (n.d.): n. pag. LEGO.com. LEGO. Web. </a:t>
            </a:r>
            <a:r>
              <a:rPr lang="en">
                <a:solidFill>
                  <a:schemeClr val="dk2"/>
                </a:solidFill>
              </a:rPr>
              <a:t>05 Mar. 2017.</a:t>
            </a:r>
            <a:endParaRPr>
              <a:solidFill>
                <a:srgbClr val="000000"/>
              </a:solidFill>
            </a:endParaRPr>
          </a:p>
          <a:p>
            <a:pPr indent="0" lvl="0" marL="0" rtl="0" algn="l">
              <a:spcBef>
                <a:spcPts val="0"/>
              </a:spcBef>
              <a:spcAft>
                <a:spcPts val="0"/>
              </a:spcAft>
              <a:buNone/>
            </a:pPr>
            <a:r>
              <a:rPr lang="en" u="sng">
                <a:solidFill>
                  <a:schemeClr val="hlink"/>
                </a:solidFill>
                <a:hlinkClick r:id="rId6"/>
              </a:rPr>
              <a:t>http://cache.lego.com/downloads/info/Codeofconduct/CODEOFCONDUCT_English.pdf</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n">
                <a:solidFill>
                  <a:srgbClr val="000000"/>
                </a:solidFill>
              </a:rPr>
              <a:t>RAE, HANIYA. "Lego's Aggressive Brick-by-brick Marketing." Digiday. N.p., 15 Feb. 2014. Web. 05 Mar. 2017.</a:t>
            </a:r>
            <a:endParaRPr>
              <a:solidFill>
                <a:srgbClr val="000000"/>
              </a:solidFill>
            </a:endParaRPr>
          </a:p>
          <a:p>
            <a:pPr indent="0" lvl="0" marL="0" rtl="0" algn="l">
              <a:spcBef>
                <a:spcPts val="0"/>
              </a:spcBef>
              <a:spcAft>
                <a:spcPts val="0"/>
              </a:spcAft>
              <a:buNone/>
            </a:pPr>
            <a:r>
              <a:rPr lang="en" u="sng">
                <a:solidFill>
                  <a:schemeClr val="hlink"/>
                </a:solidFill>
                <a:hlinkClick r:id="rId7"/>
              </a:rPr>
              <a:t>http://digiday.com/marketing/lego-movies-saturated-ad-strategy/</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Clr>
                <a:schemeClr val="dk2"/>
              </a:buClr>
              <a:buSzPts val="1100"/>
              <a:buFont typeface="Arial"/>
              <a:buNone/>
            </a:pPr>
            <a:r>
              <a:t/>
            </a:r>
            <a:endParaRPr>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48"/>
          <p:cNvSpPr txBox="1"/>
          <p:nvPr>
            <p:ph type="title"/>
          </p:nvPr>
        </p:nvSpPr>
        <p:spPr>
          <a:xfrm>
            <a:off x="76200" y="-76200"/>
            <a:ext cx="4522500" cy="70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Bibliography</a:t>
            </a:r>
            <a:endParaRPr/>
          </a:p>
        </p:txBody>
      </p:sp>
      <p:sp>
        <p:nvSpPr>
          <p:cNvPr id="317" name="Google Shape;317;p48"/>
          <p:cNvSpPr txBox="1"/>
          <p:nvPr>
            <p:ph idx="1" type="body"/>
          </p:nvPr>
        </p:nvSpPr>
        <p:spPr>
          <a:xfrm>
            <a:off x="0" y="717050"/>
            <a:ext cx="9092100" cy="442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dk2"/>
                </a:solidFill>
              </a:rPr>
              <a:t>Virgillito, Dan. "What Can You Learn From LEGO’s Content Marketing Strategy." AdEspresso. N.p., 28 Sept. 2015. Web. 5 Mar. 2017.</a:t>
            </a:r>
            <a:endParaRPr>
              <a:solidFill>
                <a:schemeClr val="dk2"/>
              </a:solidFill>
            </a:endParaRPr>
          </a:p>
          <a:p>
            <a:pPr indent="0" lvl="0" marL="0" rtl="0" algn="l">
              <a:spcBef>
                <a:spcPts val="0"/>
              </a:spcBef>
              <a:spcAft>
                <a:spcPts val="0"/>
              </a:spcAft>
              <a:buClr>
                <a:schemeClr val="dk2"/>
              </a:buClr>
              <a:buSzPts val="1100"/>
              <a:buFont typeface="Arial"/>
              <a:buNone/>
            </a:pPr>
            <a:r>
              <a:rPr lang="en" u="sng">
                <a:solidFill>
                  <a:schemeClr val="hlink"/>
                </a:solidFill>
                <a:hlinkClick r:id="rId3"/>
              </a:rPr>
              <a:t>https://adespresso.com/academy/blog/lego-content-marketing-experience/</a:t>
            </a:r>
            <a:endParaRPr>
              <a:solidFill>
                <a:schemeClr val="dk2"/>
              </a:solidFill>
            </a:endParaRPr>
          </a:p>
          <a:p>
            <a:pPr indent="0" lvl="0" marL="0" rtl="0" algn="l">
              <a:spcBef>
                <a:spcPts val="0"/>
              </a:spcBef>
              <a:spcAft>
                <a:spcPts val="0"/>
              </a:spcAft>
              <a:buClr>
                <a:schemeClr val="dk2"/>
              </a:buClr>
              <a:buSzPts val="1100"/>
              <a:buFont typeface="Arial"/>
              <a:buNone/>
            </a:pPr>
            <a:r>
              <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"Lego Consumer Insights and Demographics." Infoscout.co. N.p., n.d. Web. 05 Mar. 2017. </a:t>
            </a:r>
            <a:r>
              <a:rPr lang="en" u="sng">
                <a:solidFill>
                  <a:schemeClr val="hlink"/>
                </a:solidFill>
                <a:hlinkClick r:id="rId4"/>
              </a:rPr>
              <a:t>http://infoscout.co/brand/lego/</a:t>
            </a:r>
            <a:endParaRPr>
              <a:solidFill>
                <a:schemeClr val="dk2"/>
              </a:solidFill>
            </a:endParaRPr>
          </a:p>
          <a:p>
            <a:pPr indent="0" lvl="0" marL="0" rtl="0" algn="l">
              <a:spcBef>
                <a:spcPts val="0"/>
              </a:spcBef>
              <a:spcAft>
                <a:spcPts val="0"/>
              </a:spcAft>
              <a:buClr>
                <a:schemeClr val="dk2"/>
              </a:buClr>
              <a:buSzPts val="1100"/>
              <a:buFont typeface="Arial"/>
              <a:buNone/>
            </a:pPr>
            <a:r>
              <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"Our Policies and Reporting." Our Responsibility Ambitions - About Us LEGO.com. N.p., n.d. Web. 05 Mar. 2017.</a:t>
            </a:r>
            <a:endParaRPr>
              <a:solidFill>
                <a:schemeClr val="dk2"/>
              </a:solidFill>
            </a:endParaRPr>
          </a:p>
          <a:p>
            <a:pPr indent="0" lvl="0" marL="0" rtl="0" algn="l">
              <a:spcBef>
                <a:spcPts val="0"/>
              </a:spcBef>
              <a:spcAft>
                <a:spcPts val="0"/>
              </a:spcAft>
              <a:buClr>
                <a:schemeClr val="dk2"/>
              </a:buClr>
              <a:buSzPts val="1100"/>
              <a:buFont typeface="Arial"/>
              <a:buNone/>
            </a:pPr>
            <a:r>
              <a:rPr lang="en" u="sng">
                <a:solidFill>
                  <a:schemeClr val="hlink"/>
                </a:solidFill>
                <a:hlinkClick r:id="rId5"/>
              </a:rPr>
              <a:t>https://wwwsecure.lego.com/en-us/aboutus/responsibility/our-policies-and-reporting</a:t>
            </a:r>
            <a:endParaRPr>
              <a:solidFill>
                <a:schemeClr val="dk2"/>
              </a:solidFill>
            </a:endParaRPr>
          </a:p>
          <a:p>
            <a:pPr indent="0" lvl="0" marL="0" rtl="0" algn="l">
              <a:spcBef>
                <a:spcPts val="0"/>
              </a:spcBef>
              <a:spcAft>
                <a:spcPts val="0"/>
              </a:spcAft>
              <a:buClr>
                <a:schemeClr val="dk2"/>
              </a:buClr>
              <a:buSzPts val="1100"/>
              <a:buFont typeface="Arial"/>
              <a:buNone/>
            </a:pPr>
            <a:r>
              <a:t/>
            </a:r>
            <a:endParaRPr>
              <a:solidFill>
                <a:schemeClr val="dk2"/>
              </a:solidFill>
            </a:endParaRPr>
          </a:p>
          <a:p>
            <a:pPr indent="0" lvl="0" marL="0" rtl="0" algn="l">
              <a:spcBef>
                <a:spcPts val="0"/>
              </a:spcBef>
              <a:spcAft>
                <a:spcPts val="0"/>
              </a:spcAft>
              <a:buClr>
                <a:schemeClr val="dk2"/>
              </a:buClr>
              <a:buSzPts val="1100"/>
              <a:buFont typeface="Arial"/>
              <a:buNone/>
            </a:pPr>
            <a:r>
              <a:rPr lang="en">
                <a:solidFill>
                  <a:schemeClr val="dk2"/>
                </a:solidFill>
              </a:rPr>
              <a:t>"Respectful Workplaces." Caring, Ethical and Transparent - Our Responsibility Ambitions - About Us LEGO.com. N.p., n.d. Web. 05 Mar. 2017.</a:t>
            </a:r>
            <a:endParaRPr>
              <a:solidFill>
                <a:schemeClr val="dk2"/>
              </a:solidFill>
            </a:endParaRPr>
          </a:p>
          <a:p>
            <a:pPr indent="0" lvl="0" marL="0" rtl="0" algn="l">
              <a:spcBef>
                <a:spcPts val="0"/>
              </a:spcBef>
              <a:spcAft>
                <a:spcPts val="0"/>
              </a:spcAft>
              <a:buClr>
                <a:schemeClr val="dk2"/>
              </a:buClr>
              <a:buSzPts val="1100"/>
              <a:buFont typeface="Arial"/>
              <a:buNone/>
            </a:pPr>
            <a:r>
              <a:rPr lang="en" u="sng">
                <a:solidFill>
                  <a:schemeClr val="hlink"/>
                </a:solidFill>
                <a:hlinkClick r:id="rId6"/>
              </a:rPr>
              <a:t>https://www.lego.com/en-us/aboutus/responsibility/caring-ethical-and-transparent/respectful-workplaces</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8"/>
          <p:cNvSpPr txBox="1"/>
          <p:nvPr>
            <p:ph type="title"/>
          </p:nvPr>
        </p:nvSpPr>
        <p:spPr>
          <a:xfrm>
            <a:off x="0" y="0"/>
            <a:ext cx="9144000" cy="58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Instructions</a:t>
            </a:r>
            <a:endParaRPr/>
          </a:p>
        </p:txBody>
      </p:sp>
      <p:sp>
        <p:nvSpPr>
          <p:cNvPr id="255" name="Google Shape;255;p38"/>
          <p:cNvSpPr txBox="1"/>
          <p:nvPr>
            <p:ph idx="1" type="body"/>
          </p:nvPr>
        </p:nvSpPr>
        <p:spPr>
          <a:xfrm>
            <a:off x="0" y="587100"/>
            <a:ext cx="9144000" cy="455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13D31E"/>
              </a:buClr>
              <a:buSzPts val="1700"/>
              <a:buAutoNum type="arabicPeriod"/>
            </a:pPr>
            <a:r>
              <a:rPr b="1" lang="en" sz="1700">
                <a:solidFill>
                  <a:srgbClr val="13D31E"/>
                </a:solidFill>
              </a:rPr>
              <a:t>For each page, synthesize your research and write in complete sentences in essay format </a:t>
            </a:r>
            <a:r>
              <a:rPr b="1" lang="en" sz="1500">
                <a:solidFill>
                  <a:srgbClr val="13D31E"/>
                </a:solidFill>
              </a:rPr>
              <a:t>using 14pt type. </a:t>
            </a:r>
            <a:endParaRPr b="1" sz="1500">
              <a:solidFill>
                <a:srgbClr val="13D31E"/>
              </a:solidFill>
            </a:endParaRPr>
          </a:p>
          <a:p>
            <a:pPr indent="-323850" lvl="1" marL="914400" rtl="0" algn="l">
              <a:spcBef>
                <a:spcPts val="0"/>
              </a:spcBef>
              <a:spcAft>
                <a:spcPts val="0"/>
              </a:spcAft>
              <a:buClr>
                <a:schemeClr val="dk2"/>
              </a:buClr>
              <a:buSzPts val="1500"/>
              <a:buFont typeface="Arial"/>
              <a:buAutoNum type="alphaLcPeriod"/>
            </a:pPr>
            <a:r>
              <a:rPr lang="en" sz="1500">
                <a:solidFill>
                  <a:schemeClr val="dk2"/>
                </a:solidFill>
              </a:rPr>
              <a:t>Write about topics/questions provided in the </a:t>
            </a:r>
            <a:r>
              <a:rPr b="1" lang="en" sz="1500">
                <a:solidFill>
                  <a:srgbClr val="13D31E"/>
                </a:solidFill>
              </a:rPr>
              <a:t>Notes</a:t>
            </a:r>
            <a:r>
              <a:rPr lang="en" sz="1500">
                <a:solidFill>
                  <a:schemeClr val="dk2"/>
                </a:solidFill>
              </a:rPr>
              <a:t> below each page.</a:t>
            </a:r>
            <a:endParaRPr sz="1500">
              <a:solidFill>
                <a:schemeClr val="dk2"/>
              </a:solidFill>
            </a:endParaRPr>
          </a:p>
          <a:p>
            <a:pPr indent="-323850" lvl="1" marL="914400" rtl="0" algn="l">
              <a:spcBef>
                <a:spcPts val="0"/>
              </a:spcBef>
              <a:spcAft>
                <a:spcPts val="0"/>
              </a:spcAft>
              <a:buClr>
                <a:schemeClr val="dk2"/>
              </a:buClr>
              <a:buSzPts val="1500"/>
              <a:buFont typeface="Arial"/>
              <a:buAutoNum type="alphaLcPeriod"/>
            </a:pPr>
            <a:r>
              <a:rPr lang="en" sz="1500">
                <a:solidFill>
                  <a:schemeClr val="dk2"/>
                </a:solidFill>
                <a:highlight>
                  <a:schemeClr val="lt1"/>
                </a:highlight>
              </a:rPr>
              <a:t>Add additional pages if you need more room.</a:t>
            </a:r>
            <a:endParaRPr sz="1500">
              <a:solidFill>
                <a:schemeClr val="dk2"/>
              </a:solidFill>
            </a:endParaRPr>
          </a:p>
          <a:p>
            <a:pPr indent="-323850" lvl="1" marL="914400" rtl="0" algn="l">
              <a:spcBef>
                <a:spcPts val="0"/>
              </a:spcBef>
              <a:spcAft>
                <a:spcPts val="0"/>
              </a:spcAft>
              <a:buClr>
                <a:schemeClr val="dk2"/>
              </a:buClr>
              <a:buSzPts val="1500"/>
              <a:buFont typeface="Lato"/>
              <a:buAutoNum type="alphaLcPeriod"/>
            </a:pPr>
            <a:r>
              <a:rPr lang="en" sz="1500">
                <a:solidFill>
                  <a:schemeClr val="dk2"/>
                </a:solidFill>
              </a:rPr>
              <a:t>If an area doesn’t seem to fit your topic, then broaden your research to include similar issues.</a:t>
            </a:r>
            <a:endParaRPr sz="1500">
              <a:solidFill>
                <a:schemeClr val="dk2"/>
              </a:solidFill>
            </a:endParaRPr>
          </a:p>
          <a:p>
            <a:pPr indent="-323850" lvl="2" marL="1371600" rtl="0" algn="l">
              <a:spcBef>
                <a:spcPts val="0"/>
              </a:spcBef>
              <a:spcAft>
                <a:spcPts val="0"/>
              </a:spcAft>
              <a:buClr>
                <a:schemeClr val="dk2"/>
              </a:buClr>
              <a:buSzPts val="1500"/>
              <a:buFont typeface="Lato"/>
              <a:buAutoNum type="romanLcPeriod"/>
            </a:pPr>
            <a:r>
              <a:rPr lang="en" sz="1500">
                <a:solidFill>
                  <a:schemeClr val="dk2"/>
                </a:solidFill>
              </a:rPr>
              <a:t>When in doubt, write the instructor for clarification using the Canvas Inbox.</a:t>
            </a:r>
            <a:endParaRPr sz="1500">
              <a:solidFill>
                <a:schemeClr val="dk2"/>
              </a:solidFill>
            </a:endParaRPr>
          </a:p>
          <a:p>
            <a:pPr indent="-323850" lvl="1" marL="914400" rtl="0" algn="l">
              <a:spcBef>
                <a:spcPts val="0"/>
              </a:spcBef>
              <a:spcAft>
                <a:spcPts val="0"/>
              </a:spcAft>
              <a:buClr>
                <a:schemeClr val="dk2"/>
              </a:buClr>
              <a:buSzPts val="1500"/>
              <a:buFont typeface="Lato"/>
              <a:buAutoNum type="alphaLcPeriod"/>
            </a:pPr>
            <a:r>
              <a:rPr lang="en" sz="1500">
                <a:solidFill>
                  <a:schemeClr val="dk2"/>
                </a:solidFill>
                <a:highlight>
                  <a:schemeClr val="lt1"/>
                </a:highlight>
              </a:rPr>
              <a:t>Cite sources by using hyperlinks in the </a:t>
            </a:r>
            <a:r>
              <a:rPr lang="en" sz="1500" u="sng">
                <a:solidFill>
                  <a:srgbClr val="3C78D8"/>
                </a:solidFill>
                <a:highlight>
                  <a:schemeClr val="lt1"/>
                </a:highlight>
                <a:hlinkClick r:id="rId3"/>
              </a:rPr>
              <a:t>Titles of the Article</a:t>
            </a:r>
            <a:r>
              <a:rPr lang="en" sz="1500" u="sng">
                <a:solidFill>
                  <a:srgbClr val="3C78D8"/>
                </a:solidFill>
                <a:highlight>
                  <a:schemeClr val="lt1"/>
                </a:highlight>
              </a:rPr>
              <a:t>s</a:t>
            </a:r>
            <a:r>
              <a:rPr lang="en" sz="1500">
                <a:solidFill>
                  <a:schemeClr val="dk2"/>
                </a:solidFill>
                <a:highlight>
                  <a:schemeClr val="lt1"/>
                </a:highlight>
              </a:rPr>
              <a:t> </a:t>
            </a:r>
            <a:r>
              <a:rPr lang="en" sz="1500">
                <a:solidFill>
                  <a:schemeClr val="dk2"/>
                </a:solidFill>
                <a:highlight>
                  <a:schemeClr val="lt1"/>
                </a:highlight>
              </a:rPr>
              <a:t>and </a:t>
            </a:r>
            <a:r>
              <a:rPr lang="en" sz="1500" u="sng">
                <a:solidFill>
                  <a:schemeClr val="hlink"/>
                </a:solidFill>
                <a:highlight>
                  <a:schemeClr val="lt1"/>
                </a:highlight>
                <a:hlinkClick r:id="rId4"/>
              </a:rPr>
              <a:t>Titles of Laws</a:t>
            </a:r>
            <a:r>
              <a:rPr lang="en" sz="1500">
                <a:solidFill>
                  <a:schemeClr val="dk2"/>
                </a:solidFill>
                <a:highlight>
                  <a:schemeClr val="lt1"/>
                </a:highlight>
              </a:rPr>
              <a:t>. See the examples on the </a:t>
            </a:r>
            <a:r>
              <a:rPr lang="en" sz="1500" u="sng">
                <a:solidFill>
                  <a:schemeClr val="hlink"/>
                </a:solidFill>
                <a:highlight>
                  <a:schemeClr val="lt1"/>
                </a:highlight>
                <a:hlinkClick r:id="rId5"/>
              </a:rPr>
              <a:t>Writing Requirements</a:t>
            </a:r>
            <a:r>
              <a:rPr lang="en" sz="1500">
                <a:solidFill>
                  <a:schemeClr val="dk2"/>
                </a:solidFill>
                <a:highlight>
                  <a:schemeClr val="lt1"/>
                </a:highlight>
              </a:rPr>
              <a:t> page. </a:t>
            </a:r>
            <a:br>
              <a:rPr lang="en" sz="1500">
                <a:solidFill>
                  <a:schemeClr val="dk2"/>
                </a:solidFill>
                <a:highlight>
                  <a:schemeClr val="lt1"/>
                </a:highlight>
              </a:rPr>
            </a:br>
            <a:endParaRPr sz="1500">
              <a:solidFill>
                <a:schemeClr val="dk2"/>
              </a:solidFill>
              <a:highlight>
                <a:schemeClr val="lt1"/>
              </a:highlight>
            </a:endParaRPr>
          </a:p>
          <a:p>
            <a:pPr indent="-323850" lvl="0" marL="457200" rtl="0" algn="l">
              <a:spcBef>
                <a:spcPts val="0"/>
              </a:spcBef>
              <a:spcAft>
                <a:spcPts val="0"/>
              </a:spcAft>
              <a:buClr>
                <a:srgbClr val="13D31E"/>
              </a:buClr>
              <a:buSzPts val="1500"/>
              <a:buFont typeface="Lato"/>
              <a:buAutoNum type="arabicPeriod"/>
            </a:pPr>
            <a:r>
              <a:rPr b="1" lang="en" sz="1500">
                <a:solidFill>
                  <a:srgbClr val="13D31E"/>
                </a:solidFill>
                <a:highlight>
                  <a:schemeClr val="lt1"/>
                </a:highlight>
              </a:rPr>
              <a:t>Add at least one piece of media that provides additional information:</a:t>
            </a:r>
            <a:endParaRPr b="1" sz="1500">
              <a:solidFill>
                <a:srgbClr val="13D31E"/>
              </a:solidFill>
              <a:highlight>
                <a:schemeClr val="lt1"/>
              </a:highlight>
            </a:endParaRPr>
          </a:p>
          <a:p>
            <a:pPr indent="-323850" lvl="1" marL="914400" rtl="0" algn="l">
              <a:spcBef>
                <a:spcPts val="0"/>
              </a:spcBef>
              <a:spcAft>
                <a:spcPts val="0"/>
              </a:spcAft>
              <a:buClr>
                <a:schemeClr val="dk2"/>
              </a:buClr>
              <a:buSzPts val="1500"/>
              <a:buFont typeface="Lato"/>
              <a:buAutoNum type="alphaLcPeriod"/>
            </a:pPr>
            <a:r>
              <a:rPr lang="en" sz="1500">
                <a:solidFill>
                  <a:schemeClr val="dk2"/>
                </a:solidFill>
                <a:highlight>
                  <a:schemeClr val="lt1"/>
                </a:highlight>
              </a:rPr>
              <a:t>Using the Insert menu above, add a video, chart, infographic, or diagram to support what you’re writing about (not logos).</a:t>
            </a:r>
            <a:endParaRPr sz="1500">
              <a:solidFill>
                <a:schemeClr val="dk2"/>
              </a:solidFill>
              <a:highlight>
                <a:schemeClr val="lt1"/>
              </a:highlight>
            </a:endParaRPr>
          </a:p>
          <a:p>
            <a:pPr indent="-323850" lvl="1" marL="914400" rtl="0" algn="l">
              <a:spcBef>
                <a:spcPts val="0"/>
              </a:spcBef>
              <a:spcAft>
                <a:spcPts val="0"/>
              </a:spcAft>
              <a:buClr>
                <a:schemeClr val="dk2"/>
              </a:buClr>
              <a:buSzPts val="1500"/>
              <a:buFont typeface="Lato"/>
              <a:buAutoNum type="alphaLcPeriod"/>
            </a:pPr>
            <a:r>
              <a:rPr lang="en" sz="1500">
                <a:solidFill>
                  <a:schemeClr val="dk2"/>
                </a:solidFill>
                <a:highlight>
                  <a:schemeClr val="lt1"/>
                </a:highlight>
              </a:rPr>
              <a:t>Cite media with copyright statements: </a:t>
            </a:r>
            <a:r>
              <a:rPr lang="en" sz="1500" u="sng">
                <a:solidFill>
                  <a:schemeClr val="hlink"/>
                </a:solidFill>
                <a:highlight>
                  <a:schemeClr val="lt1"/>
                </a:highlight>
                <a:hlinkClick r:id="rId6"/>
              </a:rPr>
              <a:t>© year Owner Name. </a:t>
            </a:r>
            <a:endParaRPr sz="1500">
              <a:solidFill>
                <a:schemeClr val="dk2"/>
              </a:solidFill>
              <a:highlight>
                <a:schemeClr val="lt1"/>
              </a:highlight>
            </a:endParaRPr>
          </a:p>
          <a:p>
            <a:pPr indent="-323850" lvl="1" marL="914400" rtl="0" algn="l">
              <a:spcBef>
                <a:spcPts val="0"/>
              </a:spcBef>
              <a:spcAft>
                <a:spcPts val="0"/>
              </a:spcAft>
              <a:buClr>
                <a:schemeClr val="dk2"/>
              </a:buClr>
              <a:buSzPts val="1500"/>
              <a:buFont typeface="Lato"/>
              <a:buAutoNum type="alphaLcPeriod"/>
            </a:pPr>
            <a:r>
              <a:rPr lang="en" sz="1500">
                <a:solidFill>
                  <a:schemeClr val="dk2"/>
                </a:solidFill>
                <a:highlight>
                  <a:schemeClr val="lt1"/>
                </a:highlight>
              </a:rPr>
              <a:t>Hyperlink the copyright statement so we can view to the movie in a new tab. </a:t>
            </a:r>
            <a:br>
              <a:rPr lang="en" sz="1500">
                <a:solidFill>
                  <a:schemeClr val="dk2"/>
                </a:solidFill>
                <a:highlight>
                  <a:schemeClr val="lt1"/>
                </a:highlight>
              </a:rPr>
            </a:br>
            <a:r>
              <a:rPr lang="en" sz="1500">
                <a:solidFill>
                  <a:schemeClr val="dk2"/>
                </a:solidFill>
                <a:highlight>
                  <a:schemeClr val="lt1"/>
                </a:highlight>
              </a:rPr>
              <a:t>(Google PDF files do not allow viewing of the movie.)</a:t>
            </a:r>
            <a:br>
              <a:rPr lang="en" sz="1500">
                <a:solidFill>
                  <a:schemeClr val="dk2"/>
                </a:solidFill>
                <a:highlight>
                  <a:schemeClr val="lt1"/>
                </a:highlight>
              </a:rPr>
            </a:br>
            <a:endParaRPr sz="1500">
              <a:solidFill>
                <a:schemeClr val="dk2"/>
              </a:solidFill>
              <a:highlight>
                <a:schemeClr val="lt1"/>
              </a:highlight>
            </a:endParaRPr>
          </a:p>
          <a:p>
            <a:pPr indent="-323850" lvl="0" marL="457200" rtl="0" algn="l">
              <a:spcBef>
                <a:spcPts val="0"/>
              </a:spcBef>
              <a:spcAft>
                <a:spcPts val="0"/>
              </a:spcAft>
              <a:buClr>
                <a:srgbClr val="13D31E"/>
              </a:buClr>
              <a:buSzPts val="1500"/>
              <a:buFont typeface="Lato"/>
              <a:buAutoNum type="arabicPeriod"/>
            </a:pPr>
            <a:r>
              <a:rPr b="1" lang="en" sz="1500">
                <a:solidFill>
                  <a:srgbClr val="13D31E"/>
                </a:solidFill>
                <a:highlight>
                  <a:schemeClr val="lt1"/>
                </a:highlight>
              </a:rPr>
              <a:t>Add all sources to the Bibliography page.</a:t>
            </a:r>
            <a:endParaRPr b="1" sz="1500">
              <a:solidFill>
                <a:srgbClr val="13D31E"/>
              </a:solidFill>
              <a:highlight>
                <a:schemeClr val="lt1"/>
              </a:highlight>
            </a:endParaRPr>
          </a:p>
          <a:p>
            <a:pPr indent="-323850" lvl="1" marL="914400" rtl="0" algn="l">
              <a:spcBef>
                <a:spcPts val="0"/>
              </a:spcBef>
              <a:spcAft>
                <a:spcPts val="0"/>
              </a:spcAft>
              <a:buClr>
                <a:schemeClr val="dk2"/>
              </a:buClr>
              <a:buSzPts val="1500"/>
              <a:buFont typeface="Lato"/>
              <a:buAutoNum type="alphaLcPeriod"/>
            </a:pPr>
            <a:r>
              <a:rPr lang="en" sz="1500">
                <a:solidFill>
                  <a:schemeClr val="dk2"/>
                </a:solidFill>
                <a:highlight>
                  <a:schemeClr val="lt1"/>
                </a:highlight>
              </a:rPr>
              <a:t>Include author, title, publisher, date, and URL.</a:t>
            </a:r>
            <a:endParaRPr b="1" sz="1500">
              <a:solidFill>
                <a:srgbClr val="13D31E"/>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39"/>
          <p:cNvSpPr txBox="1"/>
          <p:nvPr>
            <p:ph idx="1" type="body"/>
          </p:nvPr>
        </p:nvSpPr>
        <p:spPr>
          <a:xfrm>
            <a:off x="0" y="0"/>
            <a:ext cx="91440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2"/>
                </a:solidFill>
              </a:rPr>
              <a:t>LEGO provides a number of toy products </a:t>
            </a:r>
            <a:endParaRPr sz="1400">
              <a:solidFill>
                <a:schemeClr val="dk2"/>
              </a:solidFill>
            </a:endParaRPr>
          </a:p>
          <a:p>
            <a:pPr indent="0" lvl="0" marL="0" rtl="0" algn="l">
              <a:spcBef>
                <a:spcPts val="0"/>
              </a:spcBef>
              <a:spcAft>
                <a:spcPts val="0"/>
              </a:spcAft>
              <a:buNone/>
            </a:pPr>
            <a:r>
              <a:rPr lang="en" sz="1400">
                <a:solidFill>
                  <a:schemeClr val="dk2"/>
                </a:solidFill>
              </a:rPr>
              <a:t>that are seen as the ‘building blocks’ </a:t>
            </a:r>
            <a:endParaRPr sz="1400">
              <a:solidFill>
                <a:schemeClr val="dk2"/>
              </a:solidFill>
            </a:endParaRPr>
          </a:p>
          <a:p>
            <a:pPr indent="0" lvl="0" marL="0" rtl="0" algn="l">
              <a:spcBef>
                <a:spcPts val="0"/>
              </a:spcBef>
              <a:spcAft>
                <a:spcPts val="0"/>
              </a:spcAft>
              <a:buNone/>
            </a:pPr>
            <a:r>
              <a:rPr lang="en" sz="1400">
                <a:solidFill>
                  <a:schemeClr val="dk2"/>
                </a:solidFill>
              </a:rPr>
              <a:t>toward engineering and construction. The </a:t>
            </a:r>
            <a:endParaRPr sz="1400">
              <a:solidFill>
                <a:schemeClr val="dk2"/>
              </a:solidFill>
            </a:endParaRPr>
          </a:p>
          <a:p>
            <a:pPr indent="0" lvl="0" marL="0" rtl="0" algn="l">
              <a:spcBef>
                <a:spcPts val="0"/>
              </a:spcBef>
              <a:spcAft>
                <a:spcPts val="0"/>
              </a:spcAft>
              <a:buNone/>
            </a:pPr>
            <a:r>
              <a:rPr lang="en" sz="1400">
                <a:solidFill>
                  <a:schemeClr val="dk2"/>
                </a:solidFill>
              </a:rPr>
              <a:t>actual product is a number of bricks that can interlock, and all combine to create a structure, but the parts can be taken apart and combined with other sets to create something unique from within the child’s imagination. </a:t>
            </a:r>
            <a:endParaRPr sz="1400">
              <a:solidFill>
                <a:schemeClr val="dk2"/>
              </a:solidFill>
            </a:endParaRPr>
          </a:p>
          <a:p>
            <a:pPr indent="0" lvl="0" marL="0" rtl="0" algn="l">
              <a:spcBef>
                <a:spcPts val="0"/>
              </a:spcBef>
              <a:spcAft>
                <a:spcPts val="0"/>
              </a:spcAft>
              <a:buNone/>
            </a:pPr>
            <a:r>
              <a:t/>
            </a:r>
            <a:endParaRPr sz="1400">
              <a:solidFill>
                <a:schemeClr val="dk2"/>
              </a:solidFill>
            </a:endParaRPr>
          </a:p>
          <a:p>
            <a:pPr indent="0" lvl="0" marL="0" rtl="0" algn="l">
              <a:spcBef>
                <a:spcPts val="0"/>
              </a:spcBef>
              <a:spcAft>
                <a:spcPts val="0"/>
              </a:spcAft>
              <a:buNone/>
            </a:pPr>
            <a:r>
              <a:rPr lang="en" sz="1400">
                <a:solidFill>
                  <a:schemeClr val="dk2"/>
                </a:solidFill>
              </a:rPr>
              <a:t>Employee demographics</a:t>
            </a:r>
            <a:endParaRPr sz="1400">
              <a:solidFill>
                <a:schemeClr val="dk2"/>
              </a:solidFill>
            </a:endParaRPr>
          </a:p>
          <a:p>
            <a:pPr indent="0" lvl="0" marL="0" rtl="0" algn="l">
              <a:spcBef>
                <a:spcPts val="0"/>
              </a:spcBef>
              <a:spcAft>
                <a:spcPts val="0"/>
              </a:spcAft>
              <a:buNone/>
            </a:pPr>
            <a:r>
              <a:rPr lang="en" sz="1400">
                <a:solidFill>
                  <a:schemeClr val="dk2"/>
                </a:solidFill>
              </a:rPr>
              <a:t>LEGO displays their employee demographics in their annual update. At the moment, lego is focused on creating a gender equal work environment, and as of 2015 had a worker base that consisted of 54.6% male, and 45.4% female. LEGO also reported the number of females appointed to management positions. This is displayed in their non-financial report on their website, within said report, they display that 43% of their total manager base is female, and they are looking toward having a balanced composition of genders in managerial positions by 2032. </a:t>
            </a:r>
            <a:endParaRPr sz="1400">
              <a:solidFill>
                <a:schemeClr val="dk2"/>
              </a:solidFill>
            </a:endParaRPr>
          </a:p>
          <a:p>
            <a:pPr indent="0" lvl="0" marL="0" rtl="0" algn="l">
              <a:spcBef>
                <a:spcPts val="0"/>
              </a:spcBef>
              <a:spcAft>
                <a:spcPts val="0"/>
              </a:spcAft>
              <a:buNone/>
            </a:pPr>
            <a:r>
              <a:t/>
            </a:r>
            <a:endParaRPr sz="1400">
              <a:solidFill>
                <a:schemeClr val="dk2"/>
              </a:solidFill>
            </a:endParaRPr>
          </a:p>
          <a:p>
            <a:pPr indent="0" lvl="0" marL="0" rtl="0" algn="l">
              <a:spcBef>
                <a:spcPts val="0"/>
              </a:spcBef>
              <a:spcAft>
                <a:spcPts val="0"/>
              </a:spcAft>
              <a:buNone/>
            </a:pPr>
            <a:r>
              <a:rPr lang="en" sz="1400">
                <a:solidFill>
                  <a:schemeClr val="dk2"/>
                </a:solidFill>
              </a:rPr>
              <a:t>CUSTOMER DEMOGRAPHICS</a:t>
            </a:r>
            <a:endParaRPr sz="1400">
              <a:solidFill>
                <a:schemeClr val="dk2"/>
              </a:solidFill>
            </a:endParaRPr>
          </a:p>
          <a:p>
            <a:pPr indent="0" lvl="0" marL="0" rtl="0" algn="l">
              <a:spcBef>
                <a:spcPts val="0"/>
              </a:spcBef>
              <a:spcAft>
                <a:spcPts val="0"/>
              </a:spcAft>
              <a:buNone/>
            </a:pPr>
            <a:r>
              <a:rPr lang="en" sz="1400">
                <a:solidFill>
                  <a:schemeClr val="dk2"/>
                </a:solidFill>
              </a:rPr>
              <a:t>According to </a:t>
            </a:r>
            <a:r>
              <a:rPr lang="en" sz="1400" u="sng">
                <a:solidFill>
                  <a:schemeClr val="hlink"/>
                </a:solidFill>
                <a:hlinkClick r:id="rId3"/>
              </a:rPr>
              <a:t>Infoscout.co’s data</a:t>
            </a:r>
            <a:r>
              <a:rPr lang="en" sz="1400">
                <a:solidFill>
                  <a:schemeClr val="dk2"/>
                </a:solidFill>
              </a:rPr>
              <a:t>, A Lego customer is generally in a high income bracket, Asian or Caucasian, and on the lower end of middle age. The product is also more likely to be purchased by females, couples with children, and those that have a college education and above. While the gender spread is roughly eve, the racial spread is much more severe, the product is most popular with caucasians, and asians. Mildly popular with hispanics, and not very commonly purchased by African Americans.</a:t>
            </a:r>
            <a:endParaRPr sz="1400">
              <a:solidFill>
                <a:schemeClr val="dk2"/>
              </a:solidFill>
            </a:endParaRPr>
          </a:p>
          <a:p>
            <a:pPr indent="0" lvl="0" marL="0" rtl="0" algn="l">
              <a:spcBef>
                <a:spcPts val="0"/>
              </a:spcBef>
              <a:spcAft>
                <a:spcPts val="0"/>
              </a:spcAft>
              <a:buNone/>
            </a:pPr>
            <a:r>
              <a:t/>
            </a:r>
            <a:endParaRPr sz="1400">
              <a:solidFill>
                <a:schemeClr val="dk2"/>
              </a:solidFill>
            </a:endParaRPr>
          </a:p>
          <a:p>
            <a:pPr indent="0" lvl="0" marL="0" rtl="0" algn="l">
              <a:spcBef>
                <a:spcPts val="0"/>
              </a:spcBef>
              <a:spcAft>
                <a:spcPts val="0"/>
              </a:spcAft>
              <a:buNone/>
            </a:pPr>
            <a:r>
              <a:rPr lang="en" sz="1400">
                <a:solidFill>
                  <a:schemeClr val="dk2"/>
                </a:solidFill>
              </a:rPr>
              <a:t>PROFITS</a:t>
            </a:r>
            <a:endParaRPr sz="1400">
              <a:solidFill>
                <a:schemeClr val="dk2"/>
              </a:solidFill>
            </a:endParaRPr>
          </a:p>
          <a:p>
            <a:pPr indent="0" lvl="0" marL="0" rtl="0" algn="l">
              <a:spcBef>
                <a:spcPts val="0"/>
              </a:spcBef>
              <a:spcAft>
                <a:spcPts val="0"/>
              </a:spcAft>
              <a:buNone/>
            </a:pPr>
            <a:r>
              <a:rPr lang="en" sz="1400">
                <a:solidFill>
                  <a:schemeClr val="dk2"/>
                </a:solidFill>
              </a:rPr>
              <a:t>LEGO also releases an annual report on their </a:t>
            </a:r>
            <a:r>
              <a:rPr lang="en" sz="1400" u="sng">
                <a:solidFill>
                  <a:schemeClr val="hlink"/>
                </a:solidFill>
                <a:hlinkClick r:id="rId4"/>
              </a:rPr>
              <a:t>website</a:t>
            </a:r>
            <a:r>
              <a:rPr lang="en" sz="1400">
                <a:solidFill>
                  <a:schemeClr val="dk2"/>
                </a:solidFill>
              </a:rPr>
              <a:t> on their profits. Their reports also contain information related to previous years reports so that the user is able to view how the company is growing over the last number of years.</a:t>
            </a:r>
            <a:endParaRPr sz="1400">
              <a:solidFill>
                <a:schemeClr val="dk2"/>
              </a:solidFill>
            </a:endParaRPr>
          </a:p>
        </p:txBody>
      </p:sp>
      <p:sp>
        <p:nvSpPr>
          <p:cNvPr id="261" name="Google Shape;261;p39"/>
          <p:cNvSpPr txBox="1"/>
          <p:nvPr>
            <p:ph type="title"/>
          </p:nvPr>
        </p:nvSpPr>
        <p:spPr>
          <a:xfrm>
            <a:off x="3437100" y="0"/>
            <a:ext cx="5706900" cy="682500"/>
          </a:xfrm>
          <a:prstGeom prst="rect">
            <a:avLst/>
          </a:prstGeom>
          <a:solidFill>
            <a:srgbClr val="F46524"/>
          </a:solidFill>
        </p:spPr>
        <p:txBody>
          <a:bodyPr anchorCtr="0" anchor="ctr" bIns="91425" lIns="91425" spcFirstLastPara="1" rIns="91425" wrap="square" tIns="91425">
            <a:noAutofit/>
          </a:bodyPr>
          <a:lstStyle/>
          <a:p>
            <a:pPr indent="0" lvl="0" marL="0" rtl="0" algn="l">
              <a:spcBef>
                <a:spcPts val="0"/>
              </a:spcBef>
              <a:spcAft>
                <a:spcPts val="0"/>
              </a:spcAft>
              <a:buNone/>
            </a:pPr>
            <a:r>
              <a:rPr lang="en" sz="4400"/>
              <a:t>General Description</a:t>
            </a:r>
            <a:endParaRPr sz="44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40"/>
          <p:cNvSpPr txBox="1"/>
          <p:nvPr>
            <p:ph type="title"/>
          </p:nvPr>
        </p:nvSpPr>
        <p:spPr>
          <a:xfrm>
            <a:off x="3751800" y="0"/>
            <a:ext cx="5392200" cy="72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Diversity Statements</a:t>
            </a:r>
            <a:endParaRPr/>
          </a:p>
        </p:txBody>
      </p:sp>
      <p:sp>
        <p:nvSpPr>
          <p:cNvPr id="267" name="Google Shape;267;p40"/>
          <p:cNvSpPr txBox="1"/>
          <p:nvPr>
            <p:ph idx="1" type="body"/>
          </p:nvPr>
        </p:nvSpPr>
        <p:spPr>
          <a:xfrm>
            <a:off x="-50" y="0"/>
            <a:ext cx="9144000" cy="5091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LEGO has gone out of their way to to make </a:t>
            </a:r>
            <a:endParaRPr/>
          </a:p>
          <a:p>
            <a:pPr indent="0" lvl="0" marL="0" rtl="0" algn="l">
              <a:lnSpc>
                <a:spcPct val="115000"/>
              </a:lnSpc>
              <a:spcBef>
                <a:spcPts val="0"/>
              </a:spcBef>
              <a:spcAft>
                <a:spcPts val="0"/>
              </a:spcAft>
              <a:buNone/>
            </a:pPr>
            <a:r>
              <a:rPr lang="en"/>
              <a:t>Their company a diverse and inclusive place to </a:t>
            </a:r>
            <a:endParaRPr/>
          </a:p>
          <a:p>
            <a:pPr indent="0" lvl="0" marL="0" rtl="0" algn="l">
              <a:lnSpc>
                <a:spcPct val="115000"/>
              </a:lnSpc>
              <a:spcBef>
                <a:spcPts val="0"/>
              </a:spcBef>
              <a:spcAft>
                <a:spcPts val="0"/>
              </a:spcAft>
              <a:buNone/>
            </a:pPr>
            <a:r>
              <a:rPr lang="en"/>
              <a:t>Work. Their </a:t>
            </a:r>
            <a:r>
              <a:rPr lang="en"/>
              <a:t>official</a:t>
            </a:r>
            <a:r>
              <a:rPr lang="en"/>
              <a:t> </a:t>
            </a:r>
            <a:r>
              <a:rPr lang="en" u="sng">
                <a:solidFill>
                  <a:schemeClr val="hlink"/>
                </a:solidFill>
                <a:hlinkClick r:id="rId3"/>
              </a:rPr>
              <a:t>website</a:t>
            </a:r>
            <a:r>
              <a:rPr lang="en"/>
              <a:t> states that </a:t>
            </a:r>
            <a:endParaRPr/>
          </a:p>
          <a:p>
            <a:pPr indent="0" lvl="0" marL="0" rtl="0" algn="l">
              <a:lnSpc>
                <a:spcPct val="115000"/>
              </a:lnSpc>
              <a:spcBef>
                <a:spcPts val="0"/>
              </a:spcBef>
              <a:spcAft>
                <a:spcPts val="0"/>
              </a:spcAft>
              <a:buNone/>
            </a:pPr>
            <a:r>
              <a:rPr lang="en"/>
              <a:t>they were the first company within the toy industry to subscribe, follow, and sign onto the non-mandatory United Nations Global Compact. The </a:t>
            </a:r>
            <a:r>
              <a:rPr lang="en" u="sng">
                <a:solidFill>
                  <a:schemeClr val="hlink"/>
                </a:solidFill>
                <a:hlinkClick r:id="rId4"/>
              </a:rPr>
              <a:t>UNGC website</a:t>
            </a:r>
            <a:r>
              <a:rPr lang="en"/>
              <a:t> attests to this, showing a Communication On Progress section that displays their annual reports on the progress, from 2003 onward, that had been made in the </a:t>
            </a:r>
            <a:r>
              <a:rPr lang="en"/>
              <a:t>organization</a:t>
            </a:r>
            <a:r>
              <a:rPr lang="en"/>
              <a:t> to adhere to the UNGC’s ten Principles.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Lego also claims on their </a:t>
            </a:r>
            <a:r>
              <a:rPr lang="en" u="sng">
                <a:solidFill>
                  <a:schemeClr val="hlink"/>
                </a:solidFill>
                <a:hlinkClick r:id="rId5"/>
              </a:rPr>
              <a:t>website</a:t>
            </a:r>
            <a:r>
              <a:rPr lang="en"/>
              <a:t> </a:t>
            </a:r>
            <a:r>
              <a:rPr lang="en"/>
              <a:t>that they are desiring a more gender balanced flow of talents to contribute to their </a:t>
            </a:r>
            <a:r>
              <a:rPr lang="en"/>
              <a:t>organization to assist in tackling global challenges such as gender and racial diversity</a:t>
            </a:r>
            <a:r>
              <a:rPr lang="en"/>
              <a:t>. They have since displayed their progress on this initiative in their annual non-financial updates. They hope to achieve this goal sometime around the year 2032, but have already made </a:t>
            </a:r>
            <a:r>
              <a:rPr lang="en"/>
              <a:t>substantial</a:t>
            </a:r>
            <a:r>
              <a:rPr lang="en"/>
              <a:t> headway on it.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41"/>
          <p:cNvSpPr txBox="1"/>
          <p:nvPr>
            <p:ph type="title"/>
          </p:nvPr>
        </p:nvSpPr>
        <p:spPr>
          <a:xfrm>
            <a:off x="5418850" y="0"/>
            <a:ext cx="3725100" cy="58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Actual Diversity</a:t>
            </a:r>
            <a:endParaRPr/>
          </a:p>
        </p:txBody>
      </p:sp>
      <p:sp>
        <p:nvSpPr>
          <p:cNvPr id="273" name="Google Shape;273;p41"/>
          <p:cNvSpPr txBox="1"/>
          <p:nvPr>
            <p:ph idx="1" type="body"/>
          </p:nvPr>
        </p:nvSpPr>
        <p:spPr>
          <a:xfrm>
            <a:off x="0" y="0"/>
            <a:ext cx="9144000" cy="5143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400"/>
              <a:t>LEGO has made many strides in diversity of management in order to </a:t>
            </a:r>
            <a:endParaRPr sz="1400"/>
          </a:p>
          <a:p>
            <a:pPr indent="0" lvl="0" marL="0" marR="0" rtl="0" algn="l">
              <a:lnSpc>
                <a:spcPct val="100000"/>
              </a:lnSpc>
              <a:spcBef>
                <a:spcPts val="0"/>
              </a:spcBef>
              <a:spcAft>
                <a:spcPts val="0"/>
              </a:spcAft>
              <a:buNone/>
            </a:pPr>
            <a:r>
              <a:rPr lang="en" sz="1400"/>
              <a:t>achieve their goal of an equally gender diverse management team by </a:t>
            </a:r>
            <a:endParaRPr sz="1400"/>
          </a:p>
          <a:p>
            <a:pPr indent="0" lvl="0" marL="0" marR="0" rtl="0" algn="l">
              <a:lnSpc>
                <a:spcPct val="100000"/>
              </a:lnSpc>
              <a:spcBef>
                <a:spcPts val="0"/>
              </a:spcBef>
              <a:spcAft>
                <a:spcPts val="0"/>
              </a:spcAft>
              <a:buNone/>
            </a:pPr>
            <a:r>
              <a:rPr lang="en" sz="1400"/>
              <a:t>the year 2032. From the year 2011 to 2015 LEGO was capable of </a:t>
            </a:r>
            <a:endParaRPr sz="1400"/>
          </a:p>
          <a:p>
            <a:pPr indent="0" lvl="0" marL="0" marR="0" rtl="0" algn="l">
              <a:lnSpc>
                <a:spcPct val="100000"/>
              </a:lnSpc>
              <a:spcBef>
                <a:spcPts val="0"/>
              </a:spcBef>
              <a:spcAft>
                <a:spcPts val="0"/>
              </a:spcAft>
              <a:buNone/>
            </a:pPr>
            <a:r>
              <a:rPr lang="en" sz="1400"/>
              <a:t>changing the individuals their management level from ~75% male and ~25% female to ~57% male and ~43% female, almost doubling the number of women in those positions. The Annual non-financial report displays more detail in levels of management, and the % of genders in the respective level. In these more specific categories, women have a larger position in the ‘other’ and 1st tier management categories, and then compose almost a third of the two upper divisions.</a:t>
            </a:r>
            <a:endParaRPr sz="1400"/>
          </a:p>
          <a:p>
            <a:pPr indent="0" lvl="0" marL="0" marR="0" rtl="0" algn="l">
              <a:lnSpc>
                <a:spcPct val="100000"/>
              </a:lnSpc>
              <a:spcBef>
                <a:spcPts val="0"/>
              </a:spcBef>
              <a:spcAft>
                <a:spcPts val="0"/>
              </a:spcAft>
              <a:buNone/>
            </a:pPr>
            <a:r>
              <a:t/>
            </a:r>
            <a:endParaRPr sz="1400"/>
          </a:p>
          <a:p>
            <a:pPr indent="0" lvl="0" marL="0" marR="0" rtl="0" algn="l">
              <a:lnSpc>
                <a:spcPct val="100000"/>
              </a:lnSpc>
              <a:spcBef>
                <a:spcPts val="0"/>
              </a:spcBef>
              <a:spcAft>
                <a:spcPts val="0"/>
              </a:spcAft>
              <a:buNone/>
            </a:pPr>
            <a:r>
              <a:rPr lang="en" sz="1400"/>
              <a:t>As far as Race goes, LEGO does not seem to explicitly state any percentages of ethnicities that work for the company. It is somewhat implied that the largest demographics of employees are caucasian, and asian, as their main business locations are in Asia, Europe, and the Americas, but no specific details are immediately available.</a:t>
            </a:r>
            <a:endParaRPr sz="1400"/>
          </a:p>
          <a:p>
            <a:pPr indent="0" lvl="0" marL="0" marR="0" rtl="0" algn="l">
              <a:lnSpc>
                <a:spcPct val="100000"/>
              </a:lnSpc>
              <a:spcBef>
                <a:spcPts val="0"/>
              </a:spcBef>
              <a:spcAft>
                <a:spcPts val="0"/>
              </a:spcAft>
              <a:buNone/>
            </a:pPr>
            <a:r>
              <a:t/>
            </a:r>
            <a:endParaRPr sz="1400"/>
          </a:p>
          <a:p>
            <a:pPr indent="0" lvl="0" marL="0" marR="0" rtl="0" algn="l">
              <a:lnSpc>
                <a:spcPct val="100000"/>
              </a:lnSpc>
              <a:spcBef>
                <a:spcPts val="0"/>
              </a:spcBef>
              <a:spcAft>
                <a:spcPts val="0"/>
              </a:spcAft>
              <a:buNone/>
            </a:pPr>
            <a:r>
              <a:rPr lang="en" sz="1400"/>
              <a:t>LEGO reports ages of employees in their annual review, and they also separate top level management, middle management, and management. There is also a catch-all term for employees that aren’t in management, these employees are categorized as ‘other’. In all of these classifications of positions, employees within the age range of 30 to 50 are dominant, with those under 30 years old composing a large slot of the lower sections known as ‘other’ and those above 50 being sprinkled through each of the sections with some low representation. </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42"/>
          <p:cNvSpPr txBox="1"/>
          <p:nvPr>
            <p:ph type="title"/>
          </p:nvPr>
        </p:nvSpPr>
        <p:spPr>
          <a:xfrm>
            <a:off x="2888100" y="0"/>
            <a:ext cx="6255900" cy="72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Recruiting &amp; Hiring Laws</a:t>
            </a:r>
            <a:endParaRPr/>
          </a:p>
        </p:txBody>
      </p:sp>
      <p:sp>
        <p:nvSpPr>
          <p:cNvPr id="279" name="Google Shape;279;p42"/>
          <p:cNvSpPr txBox="1"/>
          <p:nvPr>
            <p:ph idx="1" type="body"/>
          </p:nvPr>
        </p:nvSpPr>
        <p:spPr>
          <a:xfrm>
            <a:off x="0" y="50"/>
            <a:ext cx="91440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stated in their Code of Conduct </a:t>
            </a:r>
            <a:endParaRPr/>
          </a:p>
          <a:p>
            <a:pPr indent="0" lvl="0" marL="0" rtl="0" algn="l">
              <a:spcBef>
                <a:spcPts val="0"/>
              </a:spcBef>
              <a:spcAft>
                <a:spcPts val="0"/>
              </a:spcAft>
              <a:buNone/>
            </a:pPr>
            <a:r>
              <a:rPr lang="en" u="sng">
                <a:solidFill>
                  <a:schemeClr val="hlink"/>
                </a:solidFill>
                <a:hlinkClick r:id="rId3"/>
              </a:rPr>
              <a:t>W</a:t>
            </a:r>
            <a:r>
              <a:rPr lang="en" u="sng">
                <a:solidFill>
                  <a:schemeClr val="hlink"/>
                </a:solidFill>
                <a:hlinkClick r:id="rId4"/>
              </a:rPr>
              <a:t>ebpage</a:t>
            </a:r>
            <a:r>
              <a:rPr lang="en"/>
              <a:t> </a:t>
            </a:r>
            <a:r>
              <a:rPr lang="en"/>
              <a:t>LEGO follows, </a:t>
            </a:r>
            <a:endParaRPr/>
          </a:p>
          <a:p>
            <a:pPr indent="0" lvl="0" marL="0" rtl="0" algn="l">
              <a:spcBef>
                <a:spcPts val="0"/>
              </a:spcBef>
              <a:spcAft>
                <a:spcPts val="0"/>
              </a:spcAft>
              <a:buNone/>
            </a:pPr>
            <a:r>
              <a:rPr lang="en"/>
              <a:t>and </a:t>
            </a:r>
            <a:r>
              <a:rPr lang="en"/>
              <a:t>encourages</a:t>
            </a:r>
            <a:r>
              <a:rPr lang="en"/>
              <a:t> its vendors and </a:t>
            </a:r>
            <a:endParaRPr/>
          </a:p>
          <a:p>
            <a:pPr indent="0" lvl="0" marL="0" rtl="0" algn="l">
              <a:spcBef>
                <a:spcPts val="0"/>
              </a:spcBef>
              <a:spcAft>
                <a:spcPts val="0"/>
              </a:spcAft>
              <a:buNone/>
            </a:pPr>
            <a:r>
              <a:rPr lang="en"/>
              <a:t>employees to comply with ILO and UN Conventions, in addition to </a:t>
            </a:r>
            <a:r>
              <a:rPr lang="en"/>
              <a:t>acting</a:t>
            </a:r>
            <a:r>
              <a:rPr lang="en"/>
              <a:t> in accordance to the local labor laws, including but not limited to Minimum wage, child labor, and freedom of movement. LEGO also highly discourages discrimination with the following statement on their code of conduct:</a:t>
            </a:r>
            <a:endParaRPr/>
          </a:p>
          <a:p>
            <a:pPr indent="0" lvl="0" marL="0" rtl="0" algn="l">
              <a:spcBef>
                <a:spcPts val="0"/>
              </a:spcBef>
              <a:spcAft>
                <a:spcPts val="0"/>
              </a:spcAft>
              <a:buNone/>
            </a:pPr>
            <a:r>
              <a:t/>
            </a:r>
            <a:endParaRPr/>
          </a:p>
          <a:p>
            <a:pPr indent="0" lvl="0" marL="0" rtl="0" algn="l">
              <a:spcBef>
                <a:spcPts val="0"/>
              </a:spcBef>
              <a:spcAft>
                <a:spcPts val="0"/>
              </a:spcAft>
              <a:buNone/>
            </a:pPr>
            <a:r>
              <a:rPr i="1" lang="en"/>
              <a:t>“</a:t>
            </a:r>
            <a:r>
              <a:rPr i="1" lang="en"/>
              <a:t>Discrimination, directly or indirectly, in hiring and employment practices on grounds of race, colour, sex, language, religion, political or other opinion, age, national, social or ethnic origin, property, sexual orientation, birth or other status must not be engaged in or supported.”</a:t>
            </a:r>
            <a:endParaRPr i="1"/>
          </a:p>
          <a:p>
            <a:pPr indent="0" lvl="0" marL="0" rtl="0" algn="l">
              <a:spcBef>
                <a:spcPts val="0"/>
              </a:spcBef>
              <a:spcAft>
                <a:spcPts val="0"/>
              </a:spcAft>
              <a:buNone/>
            </a:pPr>
            <a:r>
              <a:t/>
            </a:r>
            <a:endParaRPr/>
          </a:p>
          <a:p>
            <a:pPr indent="0" lvl="0" marL="0" rtl="0" algn="l">
              <a:spcBef>
                <a:spcPts val="0"/>
              </a:spcBef>
              <a:spcAft>
                <a:spcPts val="0"/>
              </a:spcAft>
              <a:buNone/>
            </a:pPr>
            <a:r>
              <a:rPr lang="en"/>
              <a:t>In addition to that statement, LEGO has also taken a firm stance saying that women should not need to be subject to mandatory pregnancy tests, and employees should not be subjected to mandatory HIV/AIDS testing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According to LEGO’s annual non-financial report, Lego has made an attempt to broaden diversity in the company by having a goal where 50% of its managing staff is female, at the time of this declaration, about 23% of the managing was female, and as of 2015, that number had changed to 43%. Their end goal is 50% of the managing staff to be female by the year 2032, but they appear to be well on their way to achieving that goal. Their statements for this change are all about creating a more diverse team to create a better-rounded product for the end-customer, as well as get additional influencers with different backgrounds and outlooks on their team.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43"/>
          <p:cNvSpPr txBox="1"/>
          <p:nvPr>
            <p:ph idx="1" type="body"/>
          </p:nvPr>
        </p:nvSpPr>
        <p:spPr>
          <a:xfrm>
            <a:off x="0" y="0"/>
            <a:ext cx="9144000" cy="5143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chemeClr val="dk2"/>
                </a:solidFill>
              </a:rPr>
              <a:t>LEGO will send users that have entered their </a:t>
            </a:r>
            <a:endParaRPr sz="1400">
              <a:solidFill>
                <a:schemeClr val="dk2"/>
              </a:solidFill>
            </a:endParaRPr>
          </a:p>
          <a:p>
            <a:pPr indent="0" lvl="0" marL="0" rtl="0" algn="l">
              <a:lnSpc>
                <a:spcPct val="115000"/>
              </a:lnSpc>
              <a:spcBef>
                <a:spcPts val="0"/>
              </a:spcBef>
              <a:spcAft>
                <a:spcPts val="0"/>
              </a:spcAft>
              <a:buNone/>
            </a:pPr>
            <a:r>
              <a:rPr lang="en" sz="1400">
                <a:solidFill>
                  <a:schemeClr val="dk2"/>
                </a:solidFill>
              </a:rPr>
              <a:t>email account notifications reminding the </a:t>
            </a:r>
            <a:endParaRPr sz="1400">
              <a:solidFill>
                <a:schemeClr val="dk2"/>
              </a:solidFill>
            </a:endParaRPr>
          </a:p>
          <a:p>
            <a:pPr indent="0" lvl="0" marL="0" rtl="0" algn="l">
              <a:lnSpc>
                <a:spcPct val="115000"/>
              </a:lnSpc>
              <a:spcBef>
                <a:spcPts val="0"/>
              </a:spcBef>
              <a:spcAft>
                <a:spcPts val="0"/>
              </a:spcAft>
              <a:buNone/>
            </a:pPr>
            <a:r>
              <a:rPr lang="en" sz="1400">
                <a:solidFill>
                  <a:schemeClr val="dk2"/>
                </a:solidFill>
              </a:rPr>
              <a:t>user that there are items in their online shopping cart, and will also pimp out new products through email. The new products that they will display are often determined by an algorithm that determines what advertisements to show based on previous purchases, and other information it may know about customers. The customer is also able to  select how often they wish to receive emails about LEGO products, whether they would like a daily, or weekly email, or if they wish to opt out, and not receive emails, the options to do that are sent with the email, and attached at the bottom. With all of this information they send in their emails, they must also act in accordance with the CAN-SPAM Act, and as described above, they are in compliance with these rules, they send messages with an unsubscribe button at the bottom, their emails are only sent to account members, and are not harvested from other databases, they are sent with a proper header, and at least a sentence for every line preventing the message from being null. </a:t>
            </a:r>
            <a:endParaRPr sz="1400">
              <a:solidFill>
                <a:schemeClr val="dk2"/>
              </a:solidFill>
            </a:endParaRPr>
          </a:p>
          <a:p>
            <a:pPr indent="0" lvl="0" marL="0" rtl="0" algn="l">
              <a:lnSpc>
                <a:spcPct val="115000"/>
              </a:lnSpc>
              <a:spcBef>
                <a:spcPts val="0"/>
              </a:spcBef>
              <a:spcAft>
                <a:spcPts val="0"/>
              </a:spcAft>
              <a:buNone/>
            </a:pPr>
            <a:r>
              <a:t/>
            </a:r>
            <a:endParaRPr sz="1400">
              <a:solidFill>
                <a:schemeClr val="dk2"/>
              </a:solidFill>
            </a:endParaRPr>
          </a:p>
          <a:p>
            <a:pPr indent="0" lvl="0" marL="0" rtl="0" algn="l">
              <a:lnSpc>
                <a:spcPct val="115000"/>
              </a:lnSpc>
              <a:spcBef>
                <a:spcPts val="0"/>
              </a:spcBef>
              <a:spcAft>
                <a:spcPts val="0"/>
              </a:spcAft>
              <a:buNone/>
            </a:pPr>
            <a:r>
              <a:t/>
            </a:r>
            <a:endParaRPr sz="1400">
              <a:solidFill>
                <a:schemeClr val="dk2"/>
              </a:solidFill>
            </a:endParaRPr>
          </a:p>
        </p:txBody>
      </p:sp>
      <p:sp>
        <p:nvSpPr>
          <p:cNvPr id="285" name="Google Shape;285;p43"/>
          <p:cNvSpPr txBox="1"/>
          <p:nvPr>
            <p:ph type="title"/>
          </p:nvPr>
        </p:nvSpPr>
        <p:spPr>
          <a:xfrm>
            <a:off x="3623575" y="0"/>
            <a:ext cx="5520600" cy="58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Marketing &amp; Advertising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44"/>
          <p:cNvSpPr txBox="1"/>
          <p:nvPr>
            <p:ph type="title"/>
          </p:nvPr>
        </p:nvSpPr>
        <p:spPr>
          <a:xfrm>
            <a:off x="3269050" y="0"/>
            <a:ext cx="5874900" cy="58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Media Advertisement</a:t>
            </a:r>
            <a:endParaRPr/>
          </a:p>
        </p:txBody>
      </p:sp>
      <p:sp>
        <p:nvSpPr>
          <p:cNvPr id="291" name="Google Shape;291;p44"/>
          <p:cNvSpPr txBox="1"/>
          <p:nvPr>
            <p:ph idx="1" type="body"/>
          </p:nvPr>
        </p:nvSpPr>
        <p:spPr>
          <a:xfrm>
            <a:off x="0" y="587100"/>
            <a:ext cx="9144000" cy="45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The </a:t>
            </a:r>
            <a:r>
              <a:rPr lang="en" sz="1400"/>
              <a:t>image on the right is from a 1981 LEGO </a:t>
            </a:r>
            <a:r>
              <a:rPr lang="en" sz="1400"/>
              <a:t>advertisement, it depicts a </a:t>
            </a:r>
            <a:endParaRPr sz="1400"/>
          </a:p>
          <a:p>
            <a:pPr indent="0" lvl="0" marL="0" rtl="0" algn="l">
              <a:spcBef>
                <a:spcPts val="0"/>
              </a:spcBef>
              <a:spcAft>
                <a:spcPts val="0"/>
              </a:spcAft>
              <a:buNone/>
            </a:pPr>
            <a:r>
              <a:rPr lang="en" sz="1400"/>
              <a:t>young girl who is holding a lego creation, and she looks awfully </a:t>
            </a:r>
            <a:endParaRPr sz="1400"/>
          </a:p>
          <a:p>
            <a:pPr indent="0" lvl="0" marL="0" rtl="0" algn="l">
              <a:spcBef>
                <a:spcPts val="0"/>
              </a:spcBef>
              <a:spcAft>
                <a:spcPts val="0"/>
              </a:spcAft>
              <a:buNone/>
            </a:pPr>
            <a:r>
              <a:rPr lang="en" sz="1400"/>
              <a:t>proud of it. This image is a stark contrast of many people’s </a:t>
            </a:r>
            <a:endParaRPr sz="1400"/>
          </a:p>
          <a:p>
            <a:pPr indent="0" lvl="0" marL="0" rtl="0" algn="l">
              <a:spcBef>
                <a:spcPts val="0"/>
              </a:spcBef>
              <a:spcAft>
                <a:spcPts val="0"/>
              </a:spcAft>
              <a:buNone/>
            </a:pPr>
            <a:r>
              <a:rPr lang="en" sz="1400"/>
              <a:t>stereotypical thoughts of what a girl’s toy and what a boy’s toy </a:t>
            </a:r>
            <a:endParaRPr sz="1400"/>
          </a:p>
          <a:p>
            <a:pPr indent="0" lvl="0" marL="0" rtl="0" algn="l">
              <a:spcBef>
                <a:spcPts val="0"/>
              </a:spcBef>
              <a:spcAft>
                <a:spcPts val="0"/>
              </a:spcAft>
              <a:buNone/>
            </a:pPr>
            <a:r>
              <a:rPr lang="en" sz="1400"/>
              <a:t>Were, at the time, and even to this day. It also displays a contrast between </a:t>
            </a:r>
            <a:endParaRPr sz="1400"/>
          </a:p>
          <a:p>
            <a:pPr indent="0" lvl="0" marL="0" rtl="0" algn="l">
              <a:spcBef>
                <a:spcPts val="0"/>
              </a:spcBef>
              <a:spcAft>
                <a:spcPts val="0"/>
              </a:spcAft>
              <a:buNone/>
            </a:pPr>
            <a:r>
              <a:rPr lang="en" sz="1400"/>
              <a:t>the more gender agnostic advertising of these ads vs the modern product </a:t>
            </a:r>
            <a:endParaRPr sz="1400"/>
          </a:p>
          <a:p>
            <a:pPr indent="0" lvl="0" marL="0" rtl="0" algn="l">
              <a:spcBef>
                <a:spcPts val="0"/>
              </a:spcBef>
              <a:spcAft>
                <a:spcPts val="0"/>
              </a:spcAft>
              <a:buNone/>
            </a:pPr>
            <a:r>
              <a:rPr lang="en" sz="1400"/>
              <a:t>lines that lego has provided. This advertisement depicts a ‘Universal </a:t>
            </a:r>
            <a:endParaRPr sz="1400"/>
          </a:p>
          <a:p>
            <a:pPr indent="0" lvl="0" marL="0" rtl="0" algn="l">
              <a:spcBef>
                <a:spcPts val="0"/>
              </a:spcBef>
              <a:spcAft>
                <a:spcPts val="0"/>
              </a:spcAft>
              <a:buNone/>
            </a:pPr>
            <a:r>
              <a:rPr lang="en" sz="1400"/>
              <a:t>Building Set’ that people may view as more male oriented while the modern</a:t>
            </a:r>
            <a:endParaRPr sz="1400"/>
          </a:p>
          <a:p>
            <a:pPr indent="0" lvl="0" marL="0" rtl="0" algn="l">
              <a:spcBef>
                <a:spcPts val="0"/>
              </a:spcBef>
              <a:spcAft>
                <a:spcPts val="0"/>
              </a:spcAft>
              <a:buNone/>
            </a:pPr>
            <a:r>
              <a:rPr lang="en" sz="1400"/>
              <a:t>product lines have more feminine oriented lines like ‘LEGO Friends’ line </a:t>
            </a:r>
            <a:endParaRPr sz="1400"/>
          </a:p>
          <a:p>
            <a:pPr indent="0" lvl="0" marL="0" rtl="0" algn="l">
              <a:spcBef>
                <a:spcPts val="0"/>
              </a:spcBef>
              <a:spcAft>
                <a:spcPts val="0"/>
              </a:spcAft>
              <a:buNone/>
            </a:pPr>
            <a:r>
              <a:rPr lang="en" sz="1400"/>
              <a:t>shown below. The bottom advertisement displays the more traditional idea </a:t>
            </a:r>
            <a:endParaRPr sz="1400"/>
          </a:p>
          <a:p>
            <a:pPr indent="0" lvl="0" marL="0" rtl="0" algn="l">
              <a:spcBef>
                <a:spcPts val="0"/>
              </a:spcBef>
              <a:spcAft>
                <a:spcPts val="0"/>
              </a:spcAft>
              <a:buNone/>
            </a:pPr>
            <a:r>
              <a:rPr lang="en" sz="1400"/>
              <a:t>of a feminine toy, feminine colors, and more centered on the characters </a:t>
            </a:r>
            <a:endParaRPr sz="1400"/>
          </a:p>
          <a:p>
            <a:pPr indent="0" lvl="0" marL="0" rtl="0" algn="l">
              <a:spcBef>
                <a:spcPts val="0"/>
              </a:spcBef>
              <a:spcAft>
                <a:spcPts val="0"/>
              </a:spcAft>
              <a:buNone/>
            </a:pPr>
            <a:r>
              <a:rPr lang="en" sz="1400"/>
              <a:t>than the product. While LEGO is very diverse and progressive in its staff </a:t>
            </a:r>
            <a:endParaRPr sz="1400"/>
          </a:p>
          <a:p>
            <a:pPr indent="0" lvl="0" marL="0" rtl="0" algn="l">
              <a:spcBef>
                <a:spcPts val="0"/>
              </a:spcBef>
              <a:spcAft>
                <a:spcPts val="0"/>
              </a:spcAft>
              <a:buNone/>
            </a:pPr>
            <a:r>
              <a:rPr lang="en" sz="1400"/>
              <a:t>Composition, its gender agnostic approach may have faded a bit.</a:t>
            </a:r>
            <a:endParaRPr sz="140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a:t>
            </a:r>
            <a:r>
              <a:rPr lang="en">
                <a:solidFill>
                  <a:schemeClr val="dk2"/>
                </a:solidFill>
              </a:rPr>
              <a:t> </a:t>
            </a:r>
            <a:r>
              <a:rPr lang="en" sz="1200" u="sng">
                <a:solidFill>
                  <a:schemeClr val="hlink"/>
                </a:solidFill>
                <a:highlight>
                  <a:srgbClr val="FFFFFF"/>
                </a:highlight>
                <a:latin typeface="Roboto"/>
                <a:ea typeface="Roboto"/>
                <a:cs typeface="Roboto"/>
                <a:sym typeface="Roboto"/>
                <a:hlinkClick r:id="rId3"/>
              </a:rPr>
              <a:t>©</a:t>
            </a:r>
            <a:r>
              <a:rPr lang="en" u="sng">
                <a:solidFill>
                  <a:schemeClr val="hlink"/>
                </a:solidFill>
                <a:hlinkClick r:id="rId4"/>
              </a:rPr>
              <a:t>LEGO, 2012</a:t>
            </a:r>
            <a:r>
              <a:rPr lang="en"/>
              <a:t>          </a:t>
            </a:r>
            <a:r>
              <a:rPr lang="en"/>
              <a:t>                                                            </a:t>
            </a:r>
            <a:r>
              <a:rPr lang="en" sz="1200" u="sng">
                <a:solidFill>
                  <a:schemeClr val="hlink"/>
                </a:solidFill>
                <a:highlight>
                  <a:srgbClr val="FFFFFF"/>
                </a:highlight>
                <a:latin typeface="Roboto"/>
                <a:ea typeface="Roboto"/>
                <a:cs typeface="Roboto"/>
                <a:sym typeface="Roboto"/>
                <a:hlinkClick r:id="rId5"/>
              </a:rPr>
              <a:t>© </a:t>
            </a:r>
            <a:r>
              <a:rPr lang="en" sz="1400" u="sng">
                <a:solidFill>
                  <a:schemeClr val="hlink"/>
                </a:solidFill>
                <a:hlinkClick r:id="rId6"/>
              </a:rPr>
              <a:t>Huffington Post 2014</a:t>
            </a:r>
            <a:endParaRPr sz="1400"/>
          </a:p>
        </p:txBody>
      </p:sp>
      <p:pic>
        <p:nvPicPr>
          <p:cNvPr id="292" name="Google Shape;292;p44"/>
          <p:cNvPicPr preferRelativeResize="0"/>
          <p:nvPr/>
        </p:nvPicPr>
        <p:blipFill>
          <a:blip r:embed="rId7">
            <a:alphaModFix/>
          </a:blip>
          <a:stretch>
            <a:fillRect/>
          </a:stretch>
        </p:blipFill>
        <p:spPr>
          <a:xfrm>
            <a:off x="5877500" y="587100"/>
            <a:ext cx="3266448" cy="4150327"/>
          </a:xfrm>
          <a:prstGeom prst="rect">
            <a:avLst/>
          </a:prstGeom>
          <a:noFill/>
          <a:ln>
            <a:noFill/>
          </a:ln>
        </p:spPr>
      </p:pic>
      <p:pic>
        <p:nvPicPr>
          <p:cNvPr id="293" name="Google Shape;293;p44"/>
          <p:cNvPicPr preferRelativeResize="0"/>
          <p:nvPr/>
        </p:nvPicPr>
        <p:blipFill>
          <a:blip r:embed="rId8">
            <a:alphaModFix/>
          </a:blip>
          <a:stretch>
            <a:fillRect/>
          </a:stretch>
        </p:blipFill>
        <p:spPr>
          <a:xfrm>
            <a:off x="0" y="3437675"/>
            <a:ext cx="2301049" cy="17058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Google Shape;298;p45"/>
          <p:cNvSpPr txBox="1"/>
          <p:nvPr>
            <p:ph type="title"/>
          </p:nvPr>
        </p:nvSpPr>
        <p:spPr>
          <a:xfrm>
            <a:off x="5621400" y="0"/>
            <a:ext cx="3522600" cy="72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 Mining</a:t>
            </a:r>
            <a:endParaRPr/>
          </a:p>
        </p:txBody>
      </p:sp>
      <p:sp>
        <p:nvSpPr>
          <p:cNvPr id="299" name="Google Shape;299;p45"/>
          <p:cNvSpPr txBox="1"/>
          <p:nvPr>
            <p:ph idx="1" type="body"/>
          </p:nvPr>
        </p:nvSpPr>
        <p:spPr>
          <a:xfrm>
            <a:off x="0" y="0"/>
            <a:ext cx="9092100" cy="5143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LEGO appears to use their online accounts to gain data and insight into</a:t>
            </a:r>
            <a:endParaRPr/>
          </a:p>
          <a:p>
            <a:pPr indent="0" lvl="0" marL="0" rtl="0" algn="l">
              <a:lnSpc>
                <a:spcPct val="115000"/>
              </a:lnSpc>
              <a:spcBef>
                <a:spcPts val="0"/>
              </a:spcBef>
              <a:spcAft>
                <a:spcPts val="0"/>
              </a:spcAft>
              <a:buNone/>
            </a:pPr>
            <a:r>
              <a:rPr lang="en"/>
              <a:t>the customer, they have databases that show what the user puts in </a:t>
            </a:r>
            <a:endParaRPr/>
          </a:p>
          <a:p>
            <a:pPr indent="0" lvl="0" marL="0" rtl="0" algn="l">
              <a:lnSpc>
                <a:spcPct val="115000"/>
              </a:lnSpc>
              <a:spcBef>
                <a:spcPts val="0"/>
              </a:spcBef>
              <a:spcAft>
                <a:spcPts val="0"/>
              </a:spcAft>
              <a:buNone/>
            </a:pPr>
            <a:r>
              <a:rPr lang="en"/>
              <a:t>their cart, what they have purchased, what the user has on their </a:t>
            </a:r>
            <a:endParaRPr/>
          </a:p>
          <a:p>
            <a:pPr indent="0" lvl="0" marL="0" rtl="0" algn="l">
              <a:lnSpc>
                <a:spcPct val="115000"/>
              </a:lnSpc>
              <a:spcBef>
                <a:spcPts val="0"/>
              </a:spcBef>
              <a:spcAft>
                <a:spcPts val="0"/>
              </a:spcAft>
              <a:buNone/>
            </a:pPr>
            <a:r>
              <a:rPr lang="en"/>
              <a:t>W</a:t>
            </a:r>
            <a:r>
              <a:rPr lang="en"/>
              <a:t>ishlist, and products that the user has viewed.</a:t>
            </a:r>
            <a:r>
              <a:rPr lang="en"/>
              <a:t> LEGO are also able to view the frequency of hits </a:t>
            </a:r>
            <a:r>
              <a:rPr lang="en"/>
              <a:t>certain</a:t>
            </a:r>
            <a:r>
              <a:rPr lang="en"/>
              <a:t> products in general on their store get compared to others, and how well those items sell may give insight to the direction to take the products.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One of my sources, </a:t>
            </a:r>
            <a:r>
              <a:rPr lang="en" u="sng">
                <a:solidFill>
                  <a:schemeClr val="hlink"/>
                </a:solidFill>
                <a:hlinkClick r:id="rId3"/>
              </a:rPr>
              <a:t>Infoscout.co</a:t>
            </a:r>
            <a:r>
              <a:rPr lang="en"/>
              <a:t> has a slightly more precise system, their method is listed toward the footer of their website:</a:t>
            </a:r>
            <a:endParaRPr/>
          </a:p>
          <a:p>
            <a:pPr indent="0" lvl="0" marL="0" rtl="0" algn="l">
              <a:lnSpc>
                <a:spcPct val="115000"/>
              </a:lnSpc>
              <a:spcBef>
                <a:spcPts val="0"/>
              </a:spcBef>
              <a:spcAft>
                <a:spcPts val="0"/>
              </a:spcAft>
              <a:buNone/>
            </a:pPr>
            <a:r>
              <a:rPr i="1" lang="en"/>
              <a:t>InfoScout has over 300,000 shoppers uploading their shopping receipts (paper and electronic) through our portfolio of mobile apps. Receipts and behaviorally triggered surveys allow us to provide brands with real-time omnichannel shopper and consumer insights.</a:t>
            </a:r>
            <a:endParaRPr i="1"/>
          </a:p>
          <a:p>
            <a:pPr indent="0" lvl="0" marL="0" rtl="0" algn="l">
              <a:lnSpc>
                <a:spcPct val="115000"/>
              </a:lnSpc>
              <a:spcBef>
                <a:spcPts val="0"/>
              </a:spcBef>
              <a:spcAft>
                <a:spcPts val="0"/>
              </a:spcAft>
              <a:buNone/>
            </a:pPr>
            <a:r>
              <a:rPr lang="en"/>
              <a:t>With using these sample groups, Infoscout is able to create a much more precise estimate into what the average one who purchases lego will be. This kind of information can help LEGO know what locations to advertise more towards, what demographics their customers are, and what days people are more likely to purchase their product. This data only partially helps LEGO though, as LEGO also needs to understand the products that children are more interested in, in order to stay relevant to the children.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